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300" r:id="rId20"/>
    <p:sldId id="301" r:id="rId21"/>
    <p:sldId id="302" r:id="rId22"/>
    <p:sldId id="303" r:id="rId23"/>
    <p:sldId id="304" r:id="rId24"/>
    <p:sldId id="305" r:id="rId25"/>
    <p:sldId id="306" r:id="rId26"/>
  </p:sldIdLst>
  <p:sldSz cx="9144000" cy="6858000" type="screen4x3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F978-6BB9-4A43-AA97-739F978D6482}" type="datetimeFigureOut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27AF-EDDE-4895-8E13-0F8DD651BE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974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F978-6BB9-4A43-AA97-739F978D6482}" type="datetimeFigureOut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27AF-EDDE-4895-8E13-0F8DD651BE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432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F978-6BB9-4A43-AA97-739F978D6482}" type="datetimeFigureOut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27AF-EDDE-4895-8E13-0F8DD651BE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06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F978-6BB9-4A43-AA97-739F978D6482}" type="datetimeFigureOut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27AF-EDDE-4895-8E13-0F8DD651BE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472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F978-6BB9-4A43-AA97-739F978D6482}" type="datetimeFigureOut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27AF-EDDE-4895-8E13-0F8DD651BE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032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F978-6BB9-4A43-AA97-739F978D6482}" type="datetimeFigureOut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27AF-EDDE-4895-8E13-0F8DD651BE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0072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F978-6BB9-4A43-AA97-739F978D6482}" type="datetimeFigureOut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27AF-EDDE-4895-8E13-0F8DD651BE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1298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F978-6BB9-4A43-AA97-739F978D6482}" type="datetimeFigureOut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27AF-EDDE-4895-8E13-0F8DD651BE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1414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F978-6BB9-4A43-AA97-739F978D6482}" type="datetimeFigureOut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27AF-EDDE-4895-8E13-0F8DD651BE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2763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F978-6BB9-4A43-AA97-739F978D6482}" type="datetimeFigureOut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27AF-EDDE-4895-8E13-0F8DD651BE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8065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F978-6BB9-4A43-AA97-739F978D6482}" type="datetimeFigureOut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27AF-EDDE-4895-8E13-0F8DD651BE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613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2F978-6BB9-4A43-AA97-739F978D6482}" type="datetimeFigureOut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527AF-EDDE-4895-8E13-0F8DD651BE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190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1422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5" y="0"/>
            <a:ext cx="4857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250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3020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951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3045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728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3109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363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3131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964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3200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9437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3221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754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3244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902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3307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971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3333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211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3710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204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1526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362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3742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214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3808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9290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3835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609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3901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49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3920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000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3946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55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1556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644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1640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910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1703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275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2843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754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2912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71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2933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334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x264N@uTaipei.edu.tw_20180926_142958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643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如螢幕大小 (4:3)</PresentationFormat>
  <Paragraphs>0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9" baseType="lpstr">
      <vt:lpstr>新細明體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iso</dc:creator>
  <cp:lastModifiedBy>Windows 使用者</cp:lastModifiedBy>
  <cp:revision>4</cp:revision>
  <dcterms:created xsi:type="dcterms:W3CDTF">2018-09-26T06:31:40Z</dcterms:created>
  <dcterms:modified xsi:type="dcterms:W3CDTF">2021-09-27T14:41:39Z</dcterms:modified>
</cp:coreProperties>
</file>