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10"/>
  </p:notesMasterIdLst>
  <p:sldIdLst>
    <p:sldId id="7602" r:id="rId2"/>
    <p:sldId id="7603" r:id="rId3"/>
    <p:sldId id="7623" r:id="rId4"/>
    <p:sldId id="7624" r:id="rId5"/>
    <p:sldId id="7633" r:id="rId6"/>
    <p:sldId id="7634" r:id="rId7"/>
    <p:sldId id="7635" r:id="rId8"/>
    <p:sldId id="7636" r:id="rId9"/>
  </p:sldIdLst>
  <p:sldSz cx="1218882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C5B8"/>
    <a:srgbClr val="C3E2D2"/>
    <a:srgbClr val="FFF6EF"/>
    <a:srgbClr val="E6E6E6"/>
    <a:srgbClr val="EFDBDA"/>
    <a:srgbClr val="C7827B"/>
    <a:srgbClr val="E8C4BA"/>
    <a:srgbClr val="FA9394"/>
    <a:srgbClr val="FE6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39CEA-8E18-487C-8AC7-D8098352937C}" v="21" dt="2022-08-28T07:37:2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14" autoAdjust="0"/>
  </p:normalViewPr>
  <p:slideViewPr>
    <p:cSldViewPr snapToGrid="0">
      <p:cViewPr varScale="1">
        <p:scale>
          <a:sx n="59" d="100"/>
          <a:sy n="59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nJenny" userId="0fe37e1a-639d-4352-a473-1db1f1562372" providerId="ADAL" clId="{EAC39CEA-8E18-487C-8AC7-D8098352937C}"/>
    <pc:docChg chg="undo custSel addSld delSld modSld sldOrd">
      <pc:chgData name="YenJenny" userId="0fe37e1a-639d-4352-a473-1db1f1562372" providerId="ADAL" clId="{EAC39CEA-8E18-487C-8AC7-D8098352937C}" dt="2022-08-29T13:23:49.486" v="1811" actId="20577"/>
      <pc:docMkLst>
        <pc:docMk/>
      </pc:docMkLst>
      <pc:sldChg chg="del">
        <pc:chgData name="YenJenny" userId="0fe37e1a-639d-4352-a473-1db1f1562372" providerId="ADAL" clId="{EAC39CEA-8E18-487C-8AC7-D8098352937C}" dt="2022-08-28T07:04:05.889" v="1050" actId="47"/>
        <pc:sldMkLst>
          <pc:docMk/>
          <pc:sldMk cId="1403370697" sldId="7567"/>
        </pc:sldMkLst>
      </pc:sldChg>
      <pc:sldChg chg="addSp delSp modSp mod">
        <pc:chgData name="YenJenny" userId="0fe37e1a-639d-4352-a473-1db1f1562372" providerId="ADAL" clId="{EAC39CEA-8E18-487C-8AC7-D8098352937C}" dt="2022-08-28T05:54:33.793" v="203" actId="1076"/>
        <pc:sldMkLst>
          <pc:docMk/>
          <pc:sldMk cId="4161219848" sldId="7602"/>
        </pc:sldMkLst>
        <pc:spChg chg="add del mod">
          <ac:chgData name="YenJenny" userId="0fe37e1a-639d-4352-a473-1db1f1562372" providerId="ADAL" clId="{EAC39CEA-8E18-487C-8AC7-D8098352937C}" dt="2022-08-28T05:54:33.793" v="203" actId="1076"/>
          <ac:spMkLst>
            <pc:docMk/>
            <pc:sldMk cId="4161219848" sldId="7602"/>
            <ac:spMk id="2" creationId="{52FF29BC-1EC6-408D-AA93-46E923FDC46C}"/>
          </ac:spMkLst>
        </pc:spChg>
        <pc:spChg chg="mod">
          <ac:chgData name="YenJenny" userId="0fe37e1a-639d-4352-a473-1db1f1562372" providerId="ADAL" clId="{EAC39CEA-8E18-487C-8AC7-D8098352937C}" dt="2022-08-28T05:54:33.793" v="203" actId="1076"/>
          <ac:spMkLst>
            <pc:docMk/>
            <pc:sldMk cId="4161219848" sldId="7602"/>
            <ac:spMk id="82" creationId="{2984F66C-3DAD-467A-B9BA-C54779069ABB}"/>
          </ac:spMkLst>
        </pc:spChg>
        <pc:picChg chg="mod">
          <ac:chgData name="YenJenny" userId="0fe37e1a-639d-4352-a473-1db1f1562372" providerId="ADAL" clId="{EAC39CEA-8E18-487C-8AC7-D8098352937C}" dt="2022-08-28T05:54:07.122" v="201" actId="1076"/>
          <ac:picMkLst>
            <pc:docMk/>
            <pc:sldMk cId="4161219848" sldId="7602"/>
            <ac:picMk id="3" creationId="{717BE22A-0392-4425-AD13-56E402FC1DA9}"/>
          </ac:picMkLst>
        </pc:picChg>
      </pc:sldChg>
      <pc:sldChg chg="delSp modSp mod">
        <pc:chgData name="YenJenny" userId="0fe37e1a-639d-4352-a473-1db1f1562372" providerId="ADAL" clId="{EAC39CEA-8E18-487C-8AC7-D8098352937C}" dt="2022-08-28T07:11:24.184" v="1117" actId="20577"/>
        <pc:sldMkLst>
          <pc:docMk/>
          <pc:sldMk cId="1247465323" sldId="7603"/>
        </pc:sldMkLst>
        <pc:spChg chg="mod">
          <ac:chgData name="YenJenny" userId="0fe37e1a-639d-4352-a473-1db1f1562372" providerId="ADAL" clId="{EAC39CEA-8E18-487C-8AC7-D8098352937C}" dt="2022-08-28T05:58:25.677" v="278" actId="1036"/>
          <ac:spMkLst>
            <pc:docMk/>
            <pc:sldMk cId="1247465323" sldId="7603"/>
            <ac:spMk id="84" creationId="{FB6F4741-E1D6-48CE-9F1A-CD13D473E1EA}"/>
          </ac:spMkLst>
        </pc:spChg>
        <pc:spChg chg="mod">
          <ac:chgData name="YenJenny" userId="0fe37e1a-639d-4352-a473-1db1f1562372" providerId="ADAL" clId="{EAC39CEA-8E18-487C-8AC7-D8098352937C}" dt="2022-08-28T05:58:54.541" v="340" actId="20577"/>
          <ac:spMkLst>
            <pc:docMk/>
            <pc:sldMk cId="1247465323" sldId="7603"/>
            <ac:spMk id="89" creationId="{D252DE72-07D2-471B-8E4A-F7D8503517E4}"/>
          </ac:spMkLst>
        </pc:spChg>
        <pc:spChg chg="mod">
          <ac:chgData name="YenJenny" userId="0fe37e1a-639d-4352-a473-1db1f1562372" providerId="ADAL" clId="{EAC39CEA-8E18-487C-8AC7-D8098352937C}" dt="2022-08-28T05:58:33.907" v="283" actId="1036"/>
          <ac:spMkLst>
            <pc:docMk/>
            <pc:sldMk cId="1247465323" sldId="7603"/>
            <ac:spMk id="109" creationId="{93F3D894-64E0-4DBC-A04C-28AA4CE0D12A}"/>
          </ac:spMkLst>
        </pc:spChg>
        <pc:spChg chg="mod">
          <ac:chgData name="YenJenny" userId="0fe37e1a-639d-4352-a473-1db1f1562372" providerId="ADAL" clId="{EAC39CEA-8E18-487C-8AC7-D8098352937C}" dt="2022-08-28T07:11:24.184" v="1117" actId="20577"/>
          <ac:spMkLst>
            <pc:docMk/>
            <pc:sldMk cId="1247465323" sldId="7603"/>
            <ac:spMk id="111" creationId="{6463FEF7-5D24-459A-80EE-EA9685893480}"/>
          </ac:spMkLst>
        </pc:spChg>
        <pc:spChg chg="mod">
          <ac:chgData name="YenJenny" userId="0fe37e1a-639d-4352-a473-1db1f1562372" providerId="ADAL" clId="{EAC39CEA-8E18-487C-8AC7-D8098352937C}" dt="2022-08-28T05:58:10.316" v="238" actId="1036"/>
          <ac:spMkLst>
            <pc:docMk/>
            <pc:sldMk cId="1247465323" sldId="7603"/>
            <ac:spMk id="124" creationId="{436CFEC6-645F-4C46-B95B-42F3D46A8254}"/>
          </ac:spMkLst>
        </pc:spChg>
        <pc:spChg chg="mod">
          <ac:chgData name="YenJenny" userId="0fe37e1a-639d-4352-a473-1db1f1562372" providerId="ADAL" clId="{EAC39CEA-8E18-487C-8AC7-D8098352937C}" dt="2022-08-28T06:01:46.761" v="422" actId="20577"/>
          <ac:spMkLst>
            <pc:docMk/>
            <pc:sldMk cId="1247465323" sldId="7603"/>
            <ac:spMk id="126" creationId="{593E7288-2AFC-45B6-A0B8-39BE9F779D03}"/>
          </ac:spMkLst>
        </pc:spChg>
        <pc:spChg chg="del mod">
          <ac:chgData name="YenJenny" userId="0fe37e1a-639d-4352-a473-1db1f1562372" providerId="ADAL" clId="{EAC39CEA-8E18-487C-8AC7-D8098352937C}" dt="2022-08-28T05:57:55.214" v="206" actId="478"/>
          <ac:spMkLst>
            <pc:docMk/>
            <pc:sldMk cId="1247465323" sldId="7603"/>
            <ac:spMk id="134" creationId="{A284D812-F3FF-47D1-BF0B-060B68CACAFA}"/>
          </ac:spMkLst>
        </pc:spChg>
        <pc:spChg chg="del">
          <ac:chgData name="YenJenny" userId="0fe37e1a-639d-4352-a473-1db1f1562372" providerId="ADAL" clId="{EAC39CEA-8E18-487C-8AC7-D8098352937C}" dt="2022-08-28T05:57:49.861" v="204" actId="478"/>
          <ac:spMkLst>
            <pc:docMk/>
            <pc:sldMk cId="1247465323" sldId="7603"/>
            <ac:spMk id="136" creationId="{DFCD13B9-C7CC-433D-8CD2-F9850072796F}"/>
          </ac:spMkLst>
        </pc:spChg>
      </pc:sldChg>
      <pc:sldChg chg="del">
        <pc:chgData name="YenJenny" userId="0fe37e1a-639d-4352-a473-1db1f1562372" providerId="ADAL" clId="{EAC39CEA-8E18-487C-8AC7-D8098352937C}" dt="2022-08-28T06:02:03.921" v="423" actId="47"/>
        <pc:sldMkLst>
          <pc:docMk/>
          <pc:sldMk cId="766119979" sldId="7620"/>
        </pc:sldMkLst>
      </pc:sldChg>
      <pc:sldChg chg="del">
        <pc:chgData name="YenJenny" userId="0fe37e1a-639d-4352-a473-1db1f1562372" providerId="ADAL" clId="{EAC39CEA-8E18-487C-8AC7-D8098352937C}" dt="2022-08-28T07:04:04.966" v="1049" actId="47"/>
        <pc:sldMkLst>
          <pc:docMk/>
          <pc:sldMk cId="1564873376" sldId="7621"/>
        </pc:sldMkLst>
      </pc:sldChg>
      <pc:sldChg chg="del">
        <pc:chgData name="YenJenny" userId="0fe37e1a-639d-4352-a473-1db1f1562372" providerId="ADAL" clId="{EAC39CEA-8E18-487C-8AC7-D8098352937C}" dt="2022-08-28T07:03:47.388" v="1041" actId="47"/>
        <pc:sldMkLst>
          <pc:docMk/>
          <pc:sldMk cId="3276023599" sldId="7622"/>
        </pc:sldMkLst>
      </pc:sldChg>
      <pc:sldChg chg="addSp delSp modSp mod">
        <pc:chgData name="YenJenny" userId="0fe37e1a-639d-4352-a473-1db1f1562372" providerId="ADAL" clId="{EAC39CEA-8E18-487C-8AC7-D8098352937C}" dt="2022-08-28T06:27:56.240" v="760" actId="1076"/>
        <pc:sldMkLst>
          <pc:docMk/>
          <pc:sldMk cId="2811304563" sldId="7623"/>
        </pc:sldMkLst>
        <pc:spChg chg="mod">
          <ac:chgData name="YenJenny" userId="0fe37e1a-639d-4352-a473-1db1f1562372" providerId="ADAL" clId="{EAC39CEA-8E18-487C-8AC7-D8098352937C}" dt="2022-08-28T06:02:17.399" v="432" actId="20577"/>
          <ac:spMkLst>
            <pc:docMk/>
            <pc:sldMk cId="2811304563" sldId="7623"/>
            <ac:spMk id="51" creationId="{29E28916-0DBE-405F-94BF-F1339A33FD7C}"/>
          </ac:spMkLst>
        </pc:spChg>
        <pc:spChg chg="mod">
          <ac:chgData name="YenJenny" userId="0fe37e1a-639d-4352-a473-1db1f1562372" providerId="ADAL" clId="{EAC39CEA-8E18-487C-8AC7-D8098352937C}" dt="2022-08-28T06:27:56.240" v="760" actId="1076"/>
          <ac:spMkLst>
            <pc:docMk/>
            <pc:sldMk cId="2811304563" sldId="7623"/>
            <ac:spMk id="54" creationId="{B121CF02-FDBC-4CBD-8CB5-D3ABB336A3A1}"/>
          </ac:spMkLst>
        </pc:spChg>
        <pc:picChg chg="del">
          <ac:chgData name="YenJenny" userId="0fe37e1a-639d-4352-a473-1db1f1562372" providerId="ADAL" clId="{EAC39CEA-8E18-487C-8AC7-D8098352937C}" dt="2022-08-28T06:02:08.469" v="424" actId="478"/>
          <ac:picMkLst>
            <pc:docMk/>
            <pc:sldMk cId="2811304563" sldId="7623"/>
            <ac:picMk id="3" creationId="{B6068348-7355-47E5-94F9-FF095DDC8B75}"/>
          </ac:picMkLst>
        </pc:picChg>
        <pc:picChg chg="add mod modCrop">
          <ac:chgData name="YenJenny" userId="0fe37e1a-639d-4352-a473-1db1f1562372" providerId="ADAL" clId="{EAC39CEA-8E18-487C-8AC7-D8098352937C}" dt="2022-08-28T06:27:49.260" v="759" actId="1076"/>
          <ac:picMkLst>
            <pc:docMk/>
            <pc:sldMk cId="2811304563" sldId="7623"/>
            <ac:picMk id="4" creationId="{0DCE2F80-61BB-18AD-02C6-D66D73B084B7}"/>
          </ac:picMkLst>
        </pc:picChg>
      </pc:sldChg>
      <pc:sldChg chg="addSp delSp modSp mod">
        <pc:chgData name="YenJenny" userId="0fe37e1a-639d-4352-a473-1db1f1562372" providerId="ADAL" clId="{EAC39CEA-8E18-487C-8AC7-D8098352937C}" dt="2022-08-28T06:40:06.713" v="921" actId="1076"/>
        <pc:sldMkLst>
          <pc:docMk/>
          <pc:sldMk cId="2290592382" sldId="7624"/>
        </pc:sldMkLst>
        <pc:spChg chg="add mod">
          <ac:chgData name="YenJenny" userId="0fe37e1a-639d-4352-a473-1db1f1562372" providerId="ADAL" clId="{EAC39CEA-8E18-487C-8AC7-D8098352937C}" dt="2022-08-28T06:39:44.541" v="907" actId="1076"/>
          <ac:spMkLst>
            <pc:docMk/>
            <pc:sldMk cId="2290592382" sldId="7624"/>
            <ac:spMk id="2" creationId="{CA168EA6-5881-2166-26DC-D56C79021447}"/>
          </ac:spMkLst>
        </pc:spChg>
        <pc:spChg chg="add del mod">
          <ac:chgData name="YenJenny" userId="0fe37e1a-639d-4352-a473-1db1f1562372" providerId="ADAL" clId="{EAC39CEA-8E18-487C-8AC7-D8098352937C}" dt="2022-08-28T06:31:09.688" v="787" actId="478"/>
          <ac:spMkLst>
            <pc:docMk/>
            <pc:sldMk cId="2290592382" sldId="7624"/>
            <ac:spMk id="3" creationId="{AFB7C21B-8161-14AE-DC44-B520FC37B932}"/>
          </ac:spMkLst>
        </pc:spChg>
        <pc:spChg chg="add del mod">
          <ac:chgData name="YenJenny" userId="0fe37e1a-639d-4352-a473-1db1f1562372" providerId="ADAL" clId="{EAC39CEA-8E18-487C-8AC7-D8098352937C}" dt="2022-08-28T06:31:14.129" v="789"/>
          <ac:spMkLst>
            <pc:docMk/>
            <pc:sldMk cId="2290592382" sldId="7624"/>
            <ac:spMk id="5" creationId="{04C266B3-847F-3591-FE24-31AE0749C476}"/>
          </ac:spMkLst>
        </pc:spChg>
        <pc:spChg chg="add mod">
          <ac:chgData name="YenJenny" userId="0fe37e1a-639d-4352-a473-1db1f1562372" providerId="ADAL" clId="{EAC39CEA-8E18-487C-8AC7-D8098352937C}" dt="2022-08-28T06:39:50.508" v="917" actId="1036"/>
          <ac:spMkLst>
            <pc:docMk/>
            <pc:sldMk cId="2290592382" sldId="7624"/>
            <ac:spMk id="7" creationId="{0BC5980F-F29E-BD09-54D7-1EF10B9C7EBD}"/>
          </ac:spMkLst>
        </pc:spChg>
        <pc:spChg chg="add mod">
          <ac:chgData name="YenJenny" userId="0fe37e1a-639d-4352-a473-1db1f1562372" providerId="ADAL" clId="{EAC39CEA-8E18-487C-8AC7-D8098352937C}" dt="2022-08-28T06:39:50.508" v="917" actId="1036"/>
          <ac:spMkLst>
            <pc:docMk/>
            <pc:sldMk cId="2290592382" sldId="7624"/>
            <ac:spMk id="8" creationId="{739213EF-6485-CC2F-7CAD-C907C43D970A}"/>
          </ac:spMkLst>
        </pc:spChg>
        <pc:spChg chg="add mod">
          <ac:chgData name="YenJenny" userId="0fe37e1a-639d-4352-a473-1db1f1562372" providerId="ADAL" clId="{EAC39CEA-8E18-487C-8AC7-D8098352937C}" dt="2022-08-28T06:39:50.508" v="917" actId="1036"/>
          <ac:spMkLst>
            <pc:docMk/>
            <pc:sldMk cId="2290592382" sldId="7624"/>
            <ac:spMk id="9" creationId="{3D0E6E93-A912-CDCA-46C7-42EF8790E367}"/>
          </ac:spMkLst>
        </pc:spChg>
        <pc:spChg chg="add mod">
          <ac:chgData name="YenJenny" userId="0fe37e1a-639d-4352-a473-1db1f1562372" providerId="ADAL" clId="{EAC39CEA-8E18-487C-8AC7-D8098352937C}" dt="2022-08-28T06:39:50.508" v="917" actId="1036"/>
          <ac:spMkLst>
            <pc:docMk/>
            <pc:sldMk cId="2290592382" sldId="7624"/>
            <ac:spMk id="10" creationId="{5D49F141-BF0A-D65F-A45C-3DAF48C4BC57}"/>
          </ac:spMkLst>
        </pc:spChg>
        <pc:spChg chg="add del mod">
          <ac:chgData name="YenJenny" userId="0fe37e1a-639d-4352-a473-1db1f1562372" providerId="ADAL" clId="{EAC39CEA-8E18-487C-8AC7-D8098352937C}" dt="2022-08-28T06:37:40.543" v="877" actId="478"/>
          <ac:spMkLst>
            <pc:docMk/>
            <pc:sldMk cId="2290592382" sldId="7624"/>
            <ac:spMk id="15" creationId="{96D34523-EC0E-FBE3-1FF5-0C6901B4D2BF}"/>
          </ac:spMkLst>
        </pc:spChg>
        <pc:spChg chg="add mod">
          <ac:chgData name="YenJenny" userId="0fe37e1a-639d-4352-a473-1db1f1562372" providerId="ADAL" clId="{EAC39CEA-8E18-487C-8AC7-D8098352937C}" dt="2022-08-28T06:39:57.033" v="918" actId="1076"/>
          <ac:spMkLst>
            <pc:docMk/>
            <pc:sldMk cId="2290592382" sldId="7624"/>
            <ac:spMk id="16" creationId="{BA5C0F07-CD51-96A6-8538-0B0C245EEE71}"/>
          </ac:spMkLst>
        </pc:spChg>
        <pc:spChg chg="add mod">
          <ac:chgData name="YenJenny" userId="0fe37e1a-639d-4352-a473-1db1f1562372" providerId="ADAL" clId="{EAC39CEA-8E18-487C-8AC7-D8098352937C}" dt="2022-08-28T06:39:59.880" v="919" actId="1076"/>
          <ac:spMkLst>
            <pc:docMk/>
            <pc:sldMk cId="2290592382" sldId="7624"/>
            <ac:spMk id="17" creationId="{3076BF60-E1CB-1BDF-2E4E-4F64A24E720C}"/>
          </ac:spMkLst>
        </pc:spChg>
        <pc:spChg chg="add mod">
          <ac:chgData name="YenJenny" userId="0fe37e1a-639d-4352-a473-1db1f1562372" providerId="ADAL" clId="{EAC39CEA-8E18-487C-8AC7-D8098352937C}" dt="2022-08-28T06:40:03.082" v="920" actId="1076"/>
          <ac:spMkLst>
            <pc:docMk/>
            <pc:sldMk cId="2290592382" sldId="7624"/>
            <ac:spMk id="18" creationId="{0E1700BB-9723-4F83-60F5-B129039794E2}"/>
          </ac:spMkLst>
        </pc:spChg>
        <pc:spChg chg="add mod">
          <ac:chgData name="YenJenny" userId="0fe37e1a-639d-4352-a473-1db1f1562372" providerId="ADAL" clId="{EAC39CEA-8E18-487C-8AC7-D8098352937C}" dt="2022-08-28T06:40:06.713" v="921" actId="1076"/>
          <ac:spMkLst>
            <pc:docMk/>
            <pc:sldMk cId="2290592382" sldId="7624"/>
            <ac:spMk id="19" creationId="{95258BE8-CB93-B6FB-3DA6-D759A3684DDC}"/>
          </ac:spMkLst>
        </pc:spChg>
        <pc:spChg chg="del">
          <ac:chgData name="YenJenny" userId="0fe37e1a-639d-4352-a473-1db1f1562372" providerId="ADAL" clId="{EAC39CEA-8E18-487C-8AC7-D8098352937C}" dt="2022-08-28T06:28:10.857" v="761" actId="478"/>
          <ac:spMkLst>
            <pc:docMk/>
            <pc:sldMk cId="2290592382" sldId="7624"/>
            <ac:spMk id="51" creationId="{29E28916-0DBE-405F-94BF-F1339A33FD7C}"/>
          </ac:spMkLst>
        </pc:spChg>
        <pc:spChg chg="del">
          <ac:chgData name="YenJenny" userId="0fe37e1a-639d-4352-a473-1db1f1562372" providerId="ADAL" clId="{EAC39CEA-8E18-487C-8AC7-D8098352937C}" dt="2022-08-28T06:28:10.857" v="761" actId="478"/>
          <ac:spMkLst>
            <pc:docMk/>
            <pc:sldMk cId="2290592382" sldId="7624"/>
            <ac:spMk id="54" creationId="{B121CF02-FDBC-4CBD-8CB5-D3ABB336A3A1}"/>
          </ac:spMkLst>
        </pc:spChg>
        <pc:picChg chg="del">
          <ac:chgData name="YenJenny" userId="0fe37e1a-639d-4352-a473-1db1f1562372" providerId="ADAL" clId="{EAC39CEA-8E18-487C-8AC7-D8098352937C}" dt="2022-08-28T06:28:10.857" v="761" actId="478"/>
          <ac:picMkLst>
            <pc:docMk/>
            <pc:sldMk cId="2290592382" sldId="7624"/>
            <ac:picMk id="4" creationId="{83D75D0F-03CE-4A9F-9DE1-E3B0FA5E2728}"/>
          </ac:picMkLst>
        </pc:picChg>
        <pc:picChg chg="del">
          <ac:chgData name="YenJenny" userId="0fe37e1a-639d-4352-a473-1db1f1562372" providerId="ADAL" clId="{EAC39CEA-8E18-487C-8AC7-D8098352937C}" dt="2022-08-28T06:28:10.857" v="761" actId="478"/>
          <ac:picMkLst>
            <pc:docMk/>
            <pc:sldMk cId="2290592382" sldId="7624"/>
            <ac:picMk id="6" creationId="{9B0A3C2F-C0A6-428C-9508-838CF6756A1C}"/>
          </ac:picMkLst>
        </pc:picChg>
        <pc:picChg chg="add mod modCrop">
          <ac:chgData name="YenJenny" userId="0fe37e1a-639d-4352-a473-1db1f1562372" providerId="ADAL" clId="{EAC39CEA-8E18-487C-8AC7-D8098352937C}" dt="2022-08-28T06:39:50.508" v="917" actId="1036"/>
          <ac:picMkLst>
            <pc:docMk/>
            <pc:sldMk cId="2290592382" sldId="7624"/>
            <ac:picMk id="12" creationId="{AD4E9494-05D3-F016-A768-0C23735F9057}"/>
          </ac:picMkLst>
        </pc:picChg>
        <pc:picChg chg="add mod modCrop">
          <ac:chgData name="YenJenny" userId="0fe37e1a-639d-4352-a473-1db1f1562372" providerId="ADAL" clId="{EAC39CEA-8E18-487C-8AC7-D8098352937C}" dt="2022-08-28T06:39:50.508" v="917" actId="1036"/>
          <ac:picMkLst>
            <pc:docMk/>
            <pc:sldMk cId="2290592382" sldId="7624"/>
            <ac:picMk id="14" creationId="{A64EE451-D2CB-32F2-82CA-2BAFBC39D922}"/>
          </ac:picMkLst>
        </pc:picChg>
      </pc:sldChg>
      <pc:sldChg chg="del">
        <pc:chgData name="YenJenny" userId="0fe37e1a-639d-4352-a473-1db1f1562372" providerId="ADAL" clId="{EAC39CEA-8E18-487C-8AC7-D8098352937C}" dt="2022-08-28T07:04:04.762" v="1048" actId="47"/>
        <pc:sldMkLst>
          <pc:docMk/>
          <pc:sldMk cId="1186467793" sldId="7625"/>
        </pc:sldMkLst>
      </pc:sldChg>
      <pc:sldChg chg="del">
        <pc:chgData name="YenJenny" userId="0fe37e1a-639d-4352-a473-1db1f1562372" providerId="ADAL" clId="{EAC39CEA-8E18-487C-8AC7-D8098352937C}" dt="2022-08-28T07:04:04.519" v="1047" actId="47"/>
        <pc:sldMkLst>
          <pc:docMk/>
          <pc:sldMk cId="3534942247" sldId="7626"/>
        </pc:sldMkLst>
      </pc:sldChg>
      <pc:sldChg chg="del">
        <pc:chgData name="YenJenny" userId="0fe37e1a-639d-4352-a473-1db1f1562372" providerId="ADAL" clId="{EAC39CEA-8E18-487C-8AC7-D8098352937C}" dt="2022-08-28T07:04:04.315" v="1046" actId="47"/>
        <pc:sldMkLst>
          <pc:docMk/>
          <pc:sldMk cId="651978152" sldId="7627"/>
        </pc:sldMkLst>
      </pc:sldChg>
      <pc:sldChg chg="del">
        <pc:chgData name="YenJenny" userId="0fe37e1a-639d-4352-a473-1db1f1562372" providerId="ADAL" clId="{EAC39CEA-8E18-487C-8AC7-D8098352937C}" dt="2022-08-28T07:04:04.084" v="1045" actId="47"/>
        <pc:sldMkLst>
          <pc:docMk/>
          <pc:sldMk cId="3707727557" sldId="7629"/>
        </pc:sldMkLst>
      </pc:sldChg>
      <pc:sldChg chg="del">
        <pc:chgData name="YenJenny" userId="0fe37e1a-639d-4352-a473-1db1f1562372" providerId="ADAL" clId="{EAC39CEA-8E18-487C-8AC7-D8098352937C}" dt="2022-08-28T07:04:03.634" v="1043" actId="47"/>
        <pc:sldMkLst>
          <pc:docMk/>
          <pc:sldMk cId="1274045407" sldId="7630"/>
        </pc:sldMkLst>
      </pc:sldChg>
      <pc:sldChg chg="del">
        <pc:chgData name="YenJenny" userId="0fe37e1a-639d-4352-a473-1db1f1562372" providerId="ADAL" clId="{EAC39CEA-8E18-487C-8AC7-D8098352937C}" dt="2022-08-28T07:04:03.873" v="1044" actId="47"/>
        <pc:sldMkLst>
          <pc:docMk/>
          <pc:sldMk cId="463201395" sldId="7631"/>
        </pc:sldMkLst>
      </pc:sldChg>
      <pc:sldChg chg="del">
        <pc:chgData name="YenJenny" userId="0fe37e1a-639d-4352-a473-1db1f1562372" providerId="ADAL" clId="{EAC39CEA-8E18-487C-8AC7-D8098352937C}" dt="2022-08-28T07:04:03.311" v="1042" actId="47"/>
        <pc:sldMkLst>
          <pc:docMk/>
          <pc:sldMk cId="1974997528" sldId="7632"/>
        </pc:sldMkLst>
      </pc:sldChg>
      <pc:sldChg chg="addSp delSp modSp add mod ord">
        <pc:chgData name="YenJenny" userId="0fe37e1a-639d-4352-a473-1db1f1562372" providerId="ADAL" clId="{EAC39CEA-8E18-487C-8AC7-D8098352937C}" dt="2022-08-28T07:03:41.585" v="1040" actId="20577"/>
        <pc:sldMkLst>
          <pc:docMk/>
          <pc:sldMk cId="1825353858" sldId="7633"/>
        </pc:sldMkLst>
        <pc:spChg chg="mod">
          <ac:chgData name="YenJenny" userId="0fe37e1a-639d-4352-a473-1db1f1562372" providerId="ADAL" clId="{EAC39CEA-8E18-487C-8AC7-D8098352937C}" dt="2022-08-28T07:03:41.585" v="1040" actId="20577"/>
          <ac:spMkLst>
            <pc:docMk/>
            <pc:sldMk cId="1825353858" sldId="7633"/>
            <ac:spMk id="54" creationId="{B121CF02-FDBC-4CBD-8CB5-D3ABB336A3A1}"/>
          </ac:spMkLst>
        </pc:spChg>
        <pc:picChg chg="add del mod modCrop">
          <ac:chgData name="YenJenny" userId="0fe37e1a-639d-4352-a473-1db1f1562372" providerId="ADAL" clId="{EAC39CEA-8E18-487C-8AC7-D8098352937C}" dt="2022-08-28T07:02:43.434" v="1029" actId="478"/>
          <ac:picMkLst>
            <pc:docMk/>
            <pc:sldMk cId="1825353858" sldId="7633"/>
            <ac:picMk id="3" creationId="{6721E3EC-30AD-8E66-5D55-9C95B632D496}"/>
          </ac:picMkLst>
        </pc:picChg>
        <pc:picChg chg="del mod">
          <ac:chgData name="YenJenny" userId="0fe37e1a-639d-4352-a473-1db1f1562372" providerId="ADAL" clId="{EAC39CEA-8E18-487C-8AC7-D8098352937C}" dt="2022-08-28T06:50:15.033" v="926" actId="478"/>
          <ac:picMkLst>
            <pc:docMk/>
            <pc:sldMk cId="1825353858" sldId="7633"/>
            <ac:picMk id="4" creationId="{0DCE2F80-61BB-18AD-02C6-D66D73B084B7}"/>
          </ac:picMkLst>
        </pc:picChg>
        <pc:picChg chg="add mod modCrop">
          <ac:chgData name="YenJenny" userId="0fe37e1a-639d-4352-a473-1db1f1562372" providerId="ADAL" clId="{EAC39CEA-8E18-487C-8AC7-D8098352937C}" dt="2022-08-28T07:03:30.277" v="1038" actId="1076"/>
          <ac:picMkLst>
            <pc:docMk/>
            <pc:sldMk cId="1825353858" sldId="7633"/>
            <ac:picMk id="6" creationId="{10E942E9-2169-C1FC-650B-1C69DEC526C9}"/>
          </ac:picMkLst>
        </pc:picChg>
      </pc:sldChg>
      <pc:sldChg chg="addSp delSp modSp add mod">
        <pc:chgData name="YenJenny" userId="0fe37e1a-639d-4352-a473-1db1f1562372" providerId="ADAL" clId="{EAC39CEA-8E18-487C-8AC7-D8098352937C}" dt="2022-08-29T13:23:49.486" v="1811" actId="20577"/>
        <pc:sldMkLst>
          <pc:docMk/>
          <pc:sldMk cId="728534554" sldId="7634"/>
        </pc:sldMkLst>
        <pc:spChg chg="add mod">
          <ac:chgData name="YenJenny" userId="0fe37e1a-639d-4352-a473-1db1f1562372" providerId="ADAL" clId="{EAC39CEA-8E18-487C-8AC7-D8098352937C}" dt="2022-08-28T07:20:55.538" v="1425" actId="1076"/>
          <ac:spMkLst>
            <pc:docMk/>
            <pc:sldMk cId="728534554" sldId="7634"/>
            <ac:spMk id="2" creationId="{1C73C596-F1C6-6318-1E6A-CAD4D9887CF3}"/>
          </ac:spMkLst>
        </pc:spChg>
        <pc:spChg chg="mod">
          <ac:chgData name="YenJenny" userId="0fe37e1a-639d-4352-a473-1db1f1562372" providerId="ADAL" clId="{EAC39CEA-8E18-487C-8AC7-D8098352937C}" dt="2022-08-28T07:11:13.039" v="1111" actId="1076"/>
          <ac:spMkLst>
            <pc:docMk/>
            <pc:sldMk cId="728534554" sldId="7634"/>
            <ac:spMk id="51" creationId="{29E28916-0DBE-405F-94BF-F1339A33FD7C}"/>
          </ac:spMkLst>
        </pc:spChg>
        <pc:spChg chg="mod">
          <ac:chgData name="YenJenny" userId="0fe37e1a-639d-4352-a473-1db1f1562372" providerId="ADAL" clId="{EAC39CEA-8E18-487C-8AC7-D8098352937C}" dt="2022-08-29T13:23:49.486" v="1811" actId="20577"/>
          <ac:spMkLst>
            <pc:docMk/>
            <pc:sldMk cId="728534554" sldId="7634"/>
            <ac:spMk id="54" creationId="{B121CF02-FDBC-4CBD-8CB5-D3ABB336A3A1}"/>
          </ac:spMkLst>
        </pc:spChg>
        <pc:picChg chg="del">
          <ac:chgData name="YenJenny" userId="0fe37e1a-639d-4352-a473-1db1f1562372" providerId="ADAL" clId="{EAC39CEA-8E18-487C-8AC7-D8098352937C}" dt="2022-08-28T07:04:13.582" v="1052" actId="478"/>
          <ac:picMkLst>
            <pc:docMk/>
            <pc:sldMk cId="728534554" sldId="7634"/>
            <ac:picMk id="6" creationId="{10E942E9-2169-C1FC-650B-1C69DEC526C9}"/>
          </ac:picMkLst>
        </pc:picChg>
      </pc:sldChg>
      <pc:sldChg chg="addSp delSp modSp add mod">
        <pc:chgData name="YenJenny" userId="0fe37e1a-639d-4352-a473-1db1f1562372" providerId="ADAL" clId="{EAC39CEA-8E18-487C-8AC7-D8098352937C}" dt="2022-08-28T07:37:12.194" v="1572" actId="14100"/>
        <pc:sldMkLst>
          <pc:docMk/>
          <pc:sldMk cId="4140150409" sldId="7635"/>
        </pc:sldMkLst>
        <pc:spChg chg="del">
          <ac:chgData name="YenJenny" userId="0fe37e1a-639d-4352-a473-1db1f1562372" providerId="ADAL" clId="{EAC39CEA-8E18-487C-8AC7-D8098352937C}" dt="2022-08-28T07:22:52.546" v="1427" actId="478"/>
          <ac:spMkLst>
            <pc:docMk/>
            <pc:sldMk cId="4140150409" sldId="7635"/>
            <ac:spMk id="2" creationId="{1C73C596-F1C6-6318-1E6A-CAD4D9887CF3}"/>
          </ac:spMkLst>
        </pc:spChg>
        <pc:spChg chg="add mod">
          <ac:chgData name="YenJenny" userId="0fe37e1a-639d-4352-a473-1db1f1562372" providerId="ADAL" clId="{EAC39CEA-8E18-487C-8AC7-D8098352937C}" dt="2022-08-28T07:37:12.194" v="1572" actId="14100"/>
          <ac:spMkLst>
            <pc:docMk/>
            <pc:sldMk cId="4140150409" sldId="7635"/>
            <ac:spMk id="5" creationId="{948BE297-DCC4-ADD5-A3B0-897625695B71}"/>
          </ac:spMkLst>
        </pc:spChg>
        <pc:spChg chg="mod">
          <ac:chgData name="YenJenny" userId="0fe37e1a-639d-4352-a473-1db1f1562372" providerId="ADAL" clId="{EAC39CEA-8E18-487C-8AC7-D8098352937C}" dt="2022-08-28T07:25:37.968" v="1479" actId="1076"/>
          <ac:spMkLst>
            <pc:docMk/>
            <pc:sldMk cId="4140150409" sldId="7635"/>
            <ac:spMk id="51" creationId="{29E28916-0DBE-405F-94BF-F1339A33FD7C}"/>
          </ac:spMkLst>
        </pc:spChg>
        <pc:spChg chg="mod">
          <ac:chgData name="YenJenny" userId="0fe37e1a-639d-4352-a473-1db1f1562372" providerId="ADAL" clId="{EAC39CEA-8E18-487C-8AC7-D8098352937C}" dt="2022-08-28T07:26:18.610" v="1486" actId="20577"/>
          <ac:spMkLst>
            <pc:docMk/>
            <pc:sldMk cId="4140150409" sldId="7635"/>
            <ac:spMk id="54" creationId="{B121CF02-FDBC-4CBD-8CB5-D3ABB336A3A1}"/>
          </ac:spMkLst>
        </pc:spChg>
        <pc:picChg chg="add mod modCrop">
          <ac:chgData name="YenJenny" userId="0fe37e1a-639d-4352-a473-1db1f1562372" providerId="ADAL" clId="{EAC39CEA-8E18-487C-8AC7-D8098352937C}" dt="2022-08-28T07:29:32.598" v="1493" actId="1076"/>
          <ac:picMkLst>
            <pc:docMk/>
            <pc:sldMk cId="4140150409" sldId="7635"/>
            <ac:picMk id="4" creationId="{FD6B79CC-D582-2BD2-9270-556A43554107}"/>
          </ac:picMkLst>
        </pc:picChg>
      </pc:sldChg>
      <pc:sldChg chg="delSp modSp add mod">
        <pc:chgData name="YenJenny" userId="0fe37e1a-639d-4352-a473-1db1f1562372" providerId="ADAL" clId="{EAC39CEA-8E18-487C-8AC7-D8098352937C}" dt="2022-08-29T09:08:57.928" v="1799" actId="20577"/>
        <pc:sldMkLst>
          <pc:docMk/>
          <pc:sldMk cId="277259399" sldId="7636"/>
        </pc:sldMkLst>
        <pc:spChg chg="del">
          <ac:chgData name="YenJenny" userId="0fe37e1a-639d-4352-a473-1db1f1562372" providerId="ADAL" clId="{EAC39CEA-8E18-487C-8AC7-D8098352937C}" dt="2022-08-28T07:37:32.145" v="1575" actId="478"/>
          <ac:spMkLst>
            <pc:docMk/>
            <pc:sldMk cId="277259399" sldId="7636"/>
            <ac:spMk id="5" creationId="{948BE297-DCC4-ADD5-A3B0-897625695B71}"/>
          </ac:spMkLst>
        </pc:spChg>
        <pc:spChg chg="mod">
          <ac:chgData name="YenJenny" userId="0fe37e1a-639d-4352-a473-1db1f1562372" providerId="ADAL" clId="{EAC39CEA-8E18-487C-8AC7-D8098352937C}" dt="2022-08-29T09:08:57.928" v="1799" actId="20577"/>
          <ac:spMkLst>
            <pc:docMk/>
            <pc:sldMk cId="277259399" sldId="7636"/>
            <ac:spMk id="54" creationId="{B121CF02-FDBC-4CBD-8CB5-D3ABB336A3A1}"/>
          </ac:spMkLst>
        </pc:spChg>
        <pc:picChg chg="del">
          <ac:chgData name="YenJenny" userId="0fe37e1a-639d-4352-a473-1db1f1562372" providerId="ADAL" clId="{EAC39CEA-8E18-487C-8AC7-D8098352937C}" dt="2022-08-28T07:37:26.984" v="1574" actId="478"/>
          <ac:picMkLst>
            <pc:docMk/>
            <pc:sldMk cId="277259399" sldId="7636"/>
            <ac:picMk id="4" creationId="{FD6B79CC-D582-2BD2-9270-556A435541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5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87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7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5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77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7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96EC6-BD85-422F-98A7-9F5505D4A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C61DDD-D7FD-45D8-B4FF-63569C780821}"/>
              </a:ext>
            </a:extLst>
          </p:cNvPr>
          <p:cNvSpPr/>
          <p:nvPr userDrawn="1"/>
        </p:nvSpPr>
        <p:spPr>
          <a:xfrm>
            <a:off x="291548" y="278296"/>
            <a:ext cx="11582400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3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216127" y="2413337"/>
            <a:ext cx="11756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491">
              <a:defRPr/>
            </a:pPr>
            <a:r>
              <a:rPr lang="en-US" altLang="zh-CN" sz="60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While You Were Sleeping</a:t>
            </a:r>
            <a:r>
              <a:rPr lang="en-US" altLang="zh-CN" sz="6000" spc="267" dirty="0">
                <a:solidFill>
                  <a:srgbClr val="00206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+mn-ea"/>
                <a:sym typeface="Aa之云体" panose="02010600010101010101" pitchFamily="2" charset="-122"/>
              </a:rPr>
              <a:t>  </a:t>
            </a:r>
            <a:endParaRPr lang="zh-CN" altLang="en-US" sz="6000" spc="267" dirty="0">
              <a:solidFill>
                <a:srgbClr val="002060"/>
              </a:solidFill>
              <a:latin typeface="Aa之云体" panose="02010600010101010101" pitchFamily="2" charset="-122"/>
              <a:ea typeface="Aa之云体" panose="02010600010101010101" pitchFamily="2" charset="-122"/>
              <a:cs typeface="+mn-ea"/>
              <a:sym typeface="Aa之云体" panose="02010600010101010101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2FF29BC-1EC6-408D-AA93-46E923FDC46C}"/>
              </a:ext>
            </a:extLst>
          </p:cNvPr>
          <p:cNvSpPr txBox="1"/>
          <p:nvPr/>
        </p:nvSpPr>
        <p:spPr>
          <a:xfrm>
            <a:off x="4091299" y="3429000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Elementary S01 E02</a:t>
            </a: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>
            <a:extLst>
              <a:ext uri="{FF2B5EF4-FFF2-40B4-BE49-F238E27FC236}">
                <a16:creationId xmlns:a16="http://schemas.microsoft.com/office/drawing/2014/main" id="{FEEAAF83-5582-4C9E-A883-001DC1D380BA}"/>
              </a:ext>
            </a:extLst>
          </p:cNvPr>
          <p:cNvSpPr txBox="1"/>
          <p:nvPr/>
        </p:nvSpPr>
        <p:spPr>
          <a:xfrm>
            <a:off x="160077" y="342427"/>
            <a:ext cx="50515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491">
              <a:defRPr/>
            </a:pPr>
            <a:r>
              <a:rPr lang="en-US" altLang="zh-TW" sz="88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Outline</a:t>
            </a:r>
            <a:endParaRPr lang="zh-CN" altLang="en-US" sz="8800" spc="267" dirty="0">
              <a:solidFill>
                <a:srgbClr val="002060"/>
              </a:solidFill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B6F4741-E1D6-48CE-9F1A-CD13D473E1EA}"/>
              </a:ext>
            </a:extLst>
          </p:cNvPr>
          <p:cNvSpPr txBox="1"/>
          <p:nvPr/>
        </p:nvSpPr>
        <p:spPr>
          <a:xfrm>
            <a:off x="752167" y="1833675"/>
            <a:ext cx="110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9C5B8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7200" b="1" dirty="0">
              <a:solidFill>
                <a:srgbClr val="F9C5B8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D252DE72-07D2-471B-8E4A-F7D8503517E4}"/>
              </a:ext>
            </a:extLst>
          </p:cNvPr>
          <p:cNvSpPr txBox="1"/>
          <p:nvPr/>
        </p:nvSpPr>
        <p:spPr>
          <a:xfrm>
            <a:off x="2110144" y="2082658"/>
            <a:ext cx="7719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800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Summary of the episode</a:t>
            </a:r>
            <a:endParaRPr lang="zh-CN" altLang="en-US" sz="3800" dirty="0">
              <a:solidFill>
                <a:srgbClr val="002060"/>
              </a:solidFill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93F3D894-64E0-4DBC-A04C-28AA4CE0D12A}"/>
              </a:ext>
            </a:extLst>
          </p:cNvPr>
          <p:cNvSpPr txBox="1"/>
          <p:nvPr/>
        </p:nvSpPr>
        <p:spPr>
          <a:xfrm>
            <a:off x="677627" y="3540183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C3E2D2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lang="zh-CN" altLang="en-US" sz="7200" b="1" dirty="0">
              <a:solidFill>
                <a:srgbClr val="C3E2D2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463FEF7-5D24-459A-80EE-EA9685893480}"/>
              </a:ext>
            </a:extLst>
          </p:cNvPr>
          <p:cNvSpPr txBox="1"/>
          <p:nvPr/>
        </p:nvSpPr>
        <p:spPr>
          <a:xfrm>
            <a:off x="2110144" y="3780826"/>
            <a:ext cx="72733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The reason I favor it</a:t>
            </a:r>
            <a:endParaRPr lang="zh-CN" altLang="en-US" sz="3800" dirty="0">
              <a:solidFill>
                <a:srgbClr val="002060"/>
              </a:solidFill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436CFEC6-645F-4C46-B95B-42F3D46A8254}"/>
              </a:ext>
            </a:extLst>
          </p:cNvPr>
          <p:cNvSpPr txBox="1"/>
          <p:nvPr/>
        </p:nvSpPr>
        <p:spPr>
          <a:xfrm>
            <a:off x="700870" y="5234579"/>
            <a:ext cx="120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9C5B8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lang="zh-CN" altLang="en-US" sz="7200" b="1" dirty="0">
              <a:solidFill>
                <a:srgbClr val="F9C5B8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93E7288-2AFC-45B6-A0B8-39BE9F779D03}"/>
              </a:ext>
            </a:extLst>
          </p:cNvPr>
          <p:cNvSpPr txBox="1"/>
          <p:nvPr/>
        </p:nvSpPr>
        <p:spPr>
          <a:xfrm>
            <a:off x="2110144" y="5469863"/>
            <a:ext cx="62065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Activity</a:t>
            </a:r>
            <a:endParaRPr lang="zh-CN" altLang="en-US" sz="3800" dirty="0">
              <a:solidFill>
                <a:srgbClr val="002060"/>
              </a:solidFill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4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2562882" y="215287"/>
            <a:ext cx="710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Summary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121CF02-FDBC-4CBD-8CB5-D3ABB336A3A1}"/>
              </a:ext>
            </a:extLst>
          </p:cNvPr>
          <p:cNvSpPr txBox="1"/>
          <p:nvPr/>
        </p:nvSpPr>
        <p:spPr>
          <a:xfrm>
            <a:off x="1134380" y="810860"/>
            <a:ext cx="7456717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Casey McManus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Webster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 between the eyes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chair with the smell of  deodorant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genetic disorder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Casey’s neighbor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CE2F80-61BB-18AD-02C6-D66D73B08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93" r="1" b="3127"/>
          <a:stretch/>
        </p:blipFill>
        <p:spPr>
          <a:xfrm>
            <a:off x="6112668" y="1077685"/>
            <a:ext cx="5390017" cy="29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0">
            <a:extLst>
              <a:ext uri="{FF2B5EF4-FFF2-40B4-BE49-F238E27FC236}">
                <a16:creationId xmlns:a16="http://schemas.microsoft.com/office/drawing/2014/main" id="{CA168EA6-5881-2166-26DC-D56C79021447}"/>
              </a:ext>
            </a:extLst>
          </p:cNvPr>
          <p:cNvSpPr txBox="1"/>
          <p:nvPr/>
        </p:nvSpPr>
        <p:spPr>
          <a:xfrm>
            <a:off x="2335892" y="125413"/>
            <a:ext cx="71036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Charles Ellison</a:t>
            </a:r>
            <a:endParaRPr kumimoji="0" lang="zh-CN" altLang="en-US" sz="54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7" name="文本框 50">
            <a:extLst>
              <a:ext uri="{FF2B5EF4-FFF2-40B4-BE49-F238E27FC236}">
                <a16:creationId xmlns:a16="http://schemas.microsoft.com/office/drawing/2014/main" id="{0BC5980F-F29E-BD09-54D7-1EF10B9C7EBD}"/>
              </a:ext>
            </a:extLst>
          </p:cNvPr>
          <p:cNvSpPr txBox="1"/>
          <p:nvPr/>
        </p:nvSpPr>
        <p:spPr>
          <a:xfrm>
            <a:off x="727799" y="1869915"/>
            <a:ext cx="220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Rebecca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8" name="文本框 50">
            <a:extLst>
              <a:ext uri="{FF2B5EF4-FFF2-40B4-BE49-F238E27FC236}">
                <a16:creationId xmlns:a16="http://schemas.microsoft.com/office/drawing/2014/main" id="{739213EF-6485-CC2F-7CAD-C907C43D970A}"/>
              </a:ext>
            </a:extLst>
          </p:cNvPr>
          <p:cNvSpPr txBox="1"/>
          <p:nvPr/>
        </p:nvSpPr>
        <p:spPr>
          <a:xfrm>
            <a:off x="4082149" y="1869915"/>
            <a:ext cx="1774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Yvette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9" name="文本框 50">
            <a:extLst>
              <a:ext uri="{FF2B5EF4-FFF2-40B4-BE49-F238E27FC236}">
                <a16:creationId xmlns:a16="http://schemas.microsoft.com/office/drawing/2014/main" id="{3D0E6E93-A912-CDCA-46C7-42EF8790E367}"/>
              </a:ext>
            </a:extLst>
          </p:cNvPr>
          <p:cNvSpPr txBox="1"/>
          <p:nvPr/>
        </p:nvSpPr>
        <p:spPr>
          <a:xfrm>
            <a:off x="7010408" y="1869915"/>
            <a:ext cx="1626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Casey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0" name="文本框 50">
            <a:extLst>
              <a:ext uri="{FF2B5EF4-FFF2-40B4-BE49-F238E27FC236}">
                <a16:creationId xmlns:a16="http://schemas.microsoft.com/office/drawing/2014/main" id="{5D49F141-BF0A-D65F-A45C-3DAF48C4BC57}"/>
              </a:ext>
            </a:extLst>
          </p:cNvPr>
          <p:cNvSpPr txBox="1"/>
          <p:nvPr/>
        </p:nvSpPr>
        <p:spPr>
          <a:xfrm>
            <a:off x="9790928" y="1869915"/>
            <a:ext cx="1579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Anna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D4E9494-05D3-F016-A768-0C23735F9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7" r="43289" b="5226"/>
          <a:stretch/>
        </p:blipFill>
        <p:spPr>
          <a:xfrm>
            <a:off x="587058" y="2733266"/>
            <a:ext cx="2481943" cy="335184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64EE451-D2CB-32F2-82CA-2BAFBC39D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9" r="22122" b="12688"/>
          <a:stretch/>
        </p:blipFill>
        <p:spPr>
          <a:xfrm>
            <a:off x="3429000" y="2733266"/>
            <a:ext cx="3265714" cy="3091007"/>
          </a:xfrm>
          <a:prstGeom prst="rect">
            <a:avLst/>
          </a:prstGeom>
        </p:spPr>
      </p:pic>
      <p:sp>
        <p:nvSpPr>
          <p:cNvPr id="16" name="文本框 50">
            <a:extLst>
              <a:ext uri="{FF2B5EF4-FFF2-40B4-BE49-F238E27FC236}">
                <a16:creationId xmlns:a16="http://schemas.microsoft.com/office/drawing/2014/main" id="{BA5C0F07-CD51-96A6-8538-0B0C245EEE71}"/>
              </a:ext>
            </a:extLst>
          </p:cNvPr>
          <p:cNvSpPr txBox="1"/>
          <p:nvPr/>
        </p:nvSpPr>
        <p:spPr>
          <a:xfrm rot="8159897">
            <a:off x="1838871" y="1042601"/>
            <a:ext cx="1721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a之云体" panose="02010600010101010101" pitchFamily="2" charset="-122"/>
              </a:rPr>
              <a:t>→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7" name="文本框 50">
            <a:extLst>
              <a:ext uri="{FF2B5EF4-FFF2-40B4-BE49-F238E27FC236}">
                <a16:creationId xmlns:a16="http://schemas.microsoft.com/office/drawing/2014/main" id="{3076BF60-E1CB-1BDF-2E4E-4F64A24E720C}"/>
              </a:ext>
            </a:extLst>
          </p:cNvPr>
          <p:cNvSpPr txBox="1"/>
          <p:nvPr/>
        </p:nvSpPr>
        <p:spPr>
          <a:xfrm rot="6280127">
            <a:off x="4317497" y="1108514"/>
            <a:ext cx="1721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a之云体" panose="02010600010101010101" pitchFamily="2" charset="-122"/>
              </a:rPr>
              <a:t>→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8" name="文本框 50">
            <a:extLst>
              <a:ext uri="{FF2B5EF4-FFF2-40B4-BE49-F238E27FC236}">
                <a16:creationId xmlns:a16="http://schemas.microsoft.com/office/drawing/2014/main" id="{0E1700BB-9723-4F83-60F5-B129039794E2}"/>
              </a:ext>
            </a:extLst>
          </p:cNvPr>
          <p:cNvSpPr txBox="1"/>
          <p:nvPr/>
        </p:nvSpPr>
        <p:spPr>
          <a:xfrm rot="3094070">
            <a:off x="6947213" y="1042600"/>
            <a:ext cx="1721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a之云体" panose="02010600010101010101" pitchFamily="2" charset="-122"/>
              </a:rPr>
              <a:t>→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19" name="文本框 50">
            <a:extLst>
              <a:ext uri="{FF2B5EF4-FFF2-40B4-BE49-F238E27FC236}">
                <a16:creationId xmlns:a16="http://schemas.microsoft.com/office/drawing/2014/main" id="{95258BE8-CB93-B6FB-3DA6-D759A3684DDC}"/>
              </a:ext>
            </a:extLst>
          </p:cNvPr>
          <p:cNvSpPr txBox="1"/>
          <p:nvPr/>
        </p:nvSpPr>
        <p:spPr>
          <a:xfrm rot="2198816">
            <a:off x="8754162" y="958737"/>
            <a:ext cx="2358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a之云体" panose="02010600010101010101" pitchFamily="2" charset="-122"/>
              </a:rPr>
              <a:t>→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59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2562882" y="215287"/>
            <a:ext cx="710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Summary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121CF02-FDBC-4CBD-8CB5-D3ABB336A3A1}"/>
              </a:ext>
            </a:extLst>
          </p:cNvPr>
          <p:cNvSpPr txBox="1"/>
          <p:nvPr/>
        </p:nvSpPr>
        <p:spPr>
          <a:xfrm>
            <a:off x="960209" y="1115660"/>
            <a:ext cx="745671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Sherlock sets a trap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Murderer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Yvette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Medically-induced coma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942E9-2169-C1FC-650B-1C69DEC52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51" b="4432"/>
          <a:stretch/>
        </p:blipFill>
        <p:spPr>
          <a:xfrm>
            <a:off x="5782582" y="2332848"/>
            <a:ext cx="5862598" cy="40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2048038" y="516631"/>
            <a:ext cx="8092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The Reason I </a:t>
            </a:r>
            <a:r>
              <a:rPr lang="en-US" altLang="zh-CN" sz="4000" spc="267" dirty="0">
                <a:solidFill>
                  <a:srgbClr val="002060"/>
                </a:solidFill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L</a:t>
            </a:r>
            <a:r>
              <a:rPr kumimoji="0" lang="en-US" altLang="zh-CN" sz="4000" b="0" i="0" u="none" strike="noStrike" kern="1200" cap="none" spc="267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ike</a:t>
            </a: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 the Episode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121CF02-FDBC-4CBD-8CB5-D3ABB336A3A1}"/>
              </a:ext>
            </a:extLst>
          </p:cNvPr>
          <p:cNvSpPr txBox="1"/>
          <p:nvPr/>
        </p:nvSpPr>
        <p:spPr>
          <a:xfrm>
            <a:off x="949323" y="1409574"/>
            <a:ext cx="745671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Shocking and scary ending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C73C596-F1C6-6318-1E6A-CAD4D9887CF3}"/>
              </a:ext>
            </a:extLst>
          </p:cNvPr>
          <p:cNvSpPr txBox="1"/>
          <p:nvPr/>
        </p:nvSpPr>
        <p:spPr>
          <a:xfrm>
            <a:off x="2438334" y="2473878"/>
            <a:ext cx="887192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Why was she still in a coma today?”</a:t>
            </a:r>
          </a:p>
          <a:p>
            <a:pPr>
              <a:lnSpc>
                <a:spcPct val="150000"/>
              </a:lnSpc>
            </a:pPr>
            <a:r>
              <a:rPr lang="en-US" altLang="zh-TW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Why didn’t Yvette miraculously wake up this morning?”</a:t>
            </a:r>
          </a:p>
          <a:p>
            <a:pPr>
              <a:lnSpc>
                <a:spcPct val="150000"/>
              </a:lnSpc>
            </a:pPr>
            <a:r>
              <a:rPr lang="en-US" altLang="zh-TW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Who did she left to kill?”</a:t>
            </a:r>
          </a:p>
          <a:p>
            <a:pPr>
              <a:lnSpc>
                <a:spcPct val="150000"/>
              </a:lnSpc>
            </a:pPr>
            <a:r>
              <a:rPr lang="en-US" altLang="zh-TW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Perhaps it was someone who stood between her and the entirety of the family fortune.”</a:t>
            </a:r>
          </a:p>
        </p:txBody>
      </p:sp>
    </p:spTree>
    <p:extLst>
      <p:ext uri="{BB962C8B-B14F-4D97-AF65-F5344CB8AC3E}">
        <p14:creationId xmlns:p14="http://schemas.microsoft.com/office/powerpoint/2010/main" val="72853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1515381" y="462203"/>
            <a:ext cx="9343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Activity: What kind of people you are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121CF02-FDBC-4CBD-8CB5-D3ABB336A3A1}"/>
              </a:ext>
            </a:extLst>
          </p:cNvPr>
          <p:cNvSpPr txBox="1"/>
          <p:nvPr/>
        </p:nvSpPr>
        <p:spPr>
          <a:xfrm>
            <a:off x="807809" y="1333375"/>
            <a:ext cx="745671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Rebecca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D6B79CC-D582-2BD2-9270-556A43554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0" r="41949" b="9513"/>
          <a:stretch/>
        </p:blipFill>
        <p:spPr>
          <a:xfrm>
            <a:off x="1121229" y="2125211"/>
            <a:ext cx="3181250" cy="404698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48BE297-DCC4-ADD5-A3B0-897625695B71}"/>
              </a:ext>
            </a:extLst>
          </p:cNvPr>
          <p:cNvSpPr txBox="1"/>
          <p:nvPr/>
        </p:nvSpPr>
        <p:spPr>
          <a:xfrm>
            <a:off x="5325381" y="1994582"/>
            <a:ext cx="4950734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Impetuous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Big-hearted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5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1515381" y="462203"/>
            <a:ext cx="9343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267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a之云体" panose="02010600010101010101" pitchFamily="2" charset="-122"/>
                <a:cs typeface="Times New Roman" panose="02020603050405020304" pitchFamily="18" charset="0"/>
                <a:sym typeface="Aa之云体" panose="02010600010101010101" pitchFamily="2" charset="-122"/>
              </a:rPr>
              <a:t>Activity: What kind of people you are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a之云体" panose="02010600010101010101" pitchFamily="2" charset="-122"/>
              <a:cs typeface="Times New Roman" panose="02020603050405020304" pitchFamily="18" charset="0"/>
              <a:sym typeface="Aa之云体" panose="02010600010101010101" pitchFamily="2" charset="-122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121CF02-FDBC-4CBD-8CB5-D3ABB336A3A1}"/>
              </a:ext>
            </a:extLst>
          </p:cNvPr>
          <p:cNvSpPr txBox="1"/>
          <p:nvPr/>
        </p:nvSpPr>
        <p:spPr>
          <a:xfrm>
            <a:off x="807809" y="1333375"/>
            <a:ext cx="10970534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to describe yourself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to describe your </a:t>
            </a:r>
            <a:r>
              <a:rPr lang="en-US" altLang="zh-TW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classmate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TW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different you think of yourself &amp; others think of you</a:t>
            </a:r>
          </a:p>
        </p:txBody>
      </p:sp>
    </p:spTree>
    <p:extLst>
      <p:ext uri="{BB962C8B-B14F-4D97-AF65-F5344CB8AC3E}">
        <p14:creationId xmlns:p14="http://schemas.microsoft.com/office/powerpoint/2010/main" val="277259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思源黑体 CN Medium">
      <a:majorFont>
        <a:latin typeface="Arial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177</Words>
  <Application>Microsoft Office PowerPoint</Application>
  <PresentationFormat>自訂</PresentationFormat>
  <Paragraphs>60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Aa之云体</vt:lpstr>
      <vt:lpstr>等线</vt:lpstr>
      <vt:lpstr>標楷體</vt:lpstr>
      <vt:lpstr>Arial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YenJenny</cp:lastModifiedBy>
  <cp:revision>78</cp:revision>
  <dcterms:created xsi:type="dcterms:W3CDTF">2018-10-20T02:59:00Z</dcterms:created>
  <dcterms:modified xsi:type="dcterms:W3CDTF">2022-08-29T13:23:58Z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2052-10.1.0.7521</vt:lpwstr>
  </property>
</Properties>
</file>