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57" r:id="rId5"/>
    <p:sldId id="258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7046-FD74-4FB8-A6CF-B67FDD55AFA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3571-79F3-44CB-9EBE-7C49618E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30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7046-FD74-4FB8-A6CF-B67FDD55AFA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3571-79F3-44CB-9EBE-7C49618E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60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7046-FD74-4FB8-A6CF-B67FDD55AFA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3571-79F3-44CB-9EBE-7C49618E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45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7046-FD74-4FB8-A6CF-B67FDD55AFA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3571-79F3-44CB-9EBE-7C49618E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4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7046-FD74-4FB8-A6CF-B67FDD55AFA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3571-79F3-44CB-9EBE-7C49618E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7046-FD74-4FB8-A6CF-B67FDD55AFA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3571-79F3-44CB-9EBE-7C49618E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95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7046-FD74-4FB8-A6CF-B67FDD55AFA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3571-79F3-44CB-9EBE-7C49618E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58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7046-FD74-4FB8-A6CF-B67FDD55AFA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3571-79F3-44CB-9EBE-7C49618E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15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7046-FD74-4FB8-A6CF-B67FDD55AFA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3571-79F3-44CB-9EBE-7C49618E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5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7046-FD74-4FB8-A6CF-B67FDD55AFA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3571-79F3-44CB-9EBE-7C49618E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10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7046-FD74-4FB8-A6CF-B67FDD55AFA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3571-79F3-44CB-9EBE-7C49618E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53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7046-FD74-4FB8-A6CF-B67FDD55AFA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03571-79F3-44CB-9EBE-7C49618E0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6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lc9fQlqD60" TargetMode="External"/><Relationship Id="rId4" Type="http://schemas.openxmlformats.org/officeDocument/2006/relationships/hyperlink" Target="https://www.greenpeace.org/archive-taiwan/zh/news/stories/oceans/2014/04-06-10things-4-ocean/?fb_comment_id=225424470998934_39993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淨灘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64244" y="0"/>
            <a:ext cx="9144000" cy="2554936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今天就可以為海洋</a:t>
            </a:r>
            <a:r>
              <a:rPr lang="en-US" altLang="zh-TW" sz="6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做的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件事</a:t>
            </a:r>
            <a:endParaRPr lang="zh-TW" altLang="en-US" sz="6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1118" y="5934670"/>
            <a:ext cx="88408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桃園區漁會  海洋生態保育組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70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「海岸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身邊改變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把知道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的知識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分享給身邊的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聯絡當地可以幫助我們解決海洋生態問題的人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支持政府提出保護海洋的各項政策</a:t>
            </a:r>
          </a:p>
        </p:txBody>
      </p:sp>
      <p:pic>
        <p:nvPicPr>
          <p:cNvPr id="5122" name="Picture 2" descr="https://www.greenpeace.org/archive-taiwan/Global/taiwan/planet3/photos/oceans/feature-Story/2014/04-06-10things-4-ocean-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6935353" y="3534770"/>
            <a:ext cx="4738032" cy="29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「海岸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加入綠色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和平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或捐款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會員</a:t>
            </a:r>
            <a:endParaRPr lang="en-US" altLang="zh-TW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阻止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過度捕撈，讓海洋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休養生息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https://www.greenpeace.org/archive-taiwan/Global/taiwan/planet3/photos/oceans/feature-Story/2014/04-06-10things-4-ocean-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 bwMode="auto">
          <a:xfrm>
            <a:off x="5450906" y="3134649"/>
            <a:ext cx="5715000" cy="293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「海岸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「家人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55" y="2613519"/>
            <a:ext cx="3560928" cy="30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相關圖片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3" b="89908" l="9957" r="96104">
                        <a14:foregroundMark x1="72727" y1="45413" x2="72727" y2="45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8" y="1198318"/>
            <a:ext cx="3860011" cy="36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相關圖片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5667" l="9816" r="8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08" y="3025947"/>
            <a:ext cx="3944931" cy="363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「海岸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err="1">
                <a:hlinkClick r:id="rId4"/>
              </a:rPr>
              <a:t>www.greenpeace.org</a:t>
            </a:r>
            <a:r>
              <a:rPr lang="en-US" altLang="zh-TW" dirty="0">
                <a:hlinkClick r:id="rId4"/>
              </a:rPr>
              <a:t>/archive-</a:t>
            </a:r>
            <a:r>
              <a:rPr lang="en-US" altLang="zh-TW" dirty="0" err="1">
                <a:hlinkClick r:id="rId4"/>
              </a:rPr>
              <a:t>taiwan</a:t>
            </a:r>
            <a:r>
              <a:rPr lang="en-US" altLang="zh-TW" dirty="0">
                <a:hlinkClick r:id="rId4"/>
              </a:rPr>
              <a:t>/</a:t>
            </a:r>
            <a:r>
              <a:rPr lang="en-US" altLang="zh-TW" dirty="0" err="1">
                <a:hlinkClick r:id="rId4"/>
              </a:rPr>
              <a:t>zh</a:t>
            </a:r>
            <a:r>
              <a:rPr lang="en-US" altLang="zh-TW" dirty="0">
                <a:hlinkClick r:id="rId4"/>
              </a:rPr>
              <a:t>/news/stories/oceans/2014/04-06-</a:t>
            </a:r>
            <a:r>
              <a:rPr lang="en-US" altLang="zh-TW" dirty="0" err="1">
                <a:hlinkClick r:id="rId4"/>
              </a:rPr>
              <a:t>10things</a:t>
            </a:r>
            <a:r>
              <a:rPr lang="en-US" altLang="zh-TW" dirty="0">
                <a:hlinkClick r:id="rId4"/>
              </a:rPr>
              <a:t>-4-ocean/?</a:t>
            </a:r>
            <a:r>
              <a:rPr lang="en-US" altLang="zh-TW" dirty="0" err="1" smtClean="0">
                <a:hlinkClick r:id="rId4"/>
              </a:rPr>
              <a:t>fb_comment_id</a:t>
            </a:r>
            <a:r>
              <a:rPr lang="en-US" altLang="zh-TW" dirty="0" smtClean="0">
                <a:hlinkClick r:id="rId4"/>
              </a:rPr>
              <a:t>=225424470998934_399939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今天就可以為海洋做的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10 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件事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>
                <a:hlinkClick r:id="rId5"/>
              </a:rPr>
              <a:t>https://</a:t>
            </a:r>
            <a:r>
              <a:rPr lang="en-US" altLang="zh-TW" dirty="0" err="1" smtClean="0">
                <a:hlinkClick r:id="rId5"/>
              </a:rPr>
              <a:t>www.youtube.com</a:t>
            </a:r>
            <a:r>
              <a:rPr lang="en-US" altLang="zh-TW" dirty="0" smtClean="0">
                <a:hlinkClick r:id="rId5"/>
              </a:rPr>
              <a:t>/</a:t>
            </a:r>
            <a:r>
              <a:rPr lang="en-US" altLang="zh-TW" dirty="0" err="1" smtClean="0">
                <a:hlinkClick r:id="rId5"/>
              </a:rPr>
              <a:t>watch?v</a:t>
            </a:r>
            <a:r>
              <a:rPr lang="en-US" altLang="zh-TW" dirty="0" smtClean="0">
                <a:hlinkClick r:id="rId5"/>
              </a:rPr>
              <a:t>=</a:t>
            </a:r>
            <a:r>
              <a:rPr lang="en-US" altLang="zh-TW" dirty="0" err="1" smtClean="0">
                <a:hlinkClick r:id="rId5"/>
              </a:rPr>
              <a:t>wlc9fQlqD60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守護海洋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無魚之家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8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海岸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058894" y="1209536"/>
            <a:ext cx="3411941" cy="9826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注意您吃了什麼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54871" y="1"/>
            <a:ext cx="11755159" cy="135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今天就可以為海洋做的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件事</a:t>
            </a:r>
            <a:endParaRPr lang="zh-TW" altLang="en-US" sz="6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54871" y="2630608"/>
            <a:ext cx="3411941" cy="982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少用塑膠製品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663438" y="2129055"/>
            <a:ext cx="3411941" cy="9826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節能減碳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918578" y="5604118"/>
            <a:ext cx="3411941" cy="982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流入海洋的東西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8267982" y="1146417"/>
            <a:ext cx="3411941" cy="982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淨灘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89044" y="4267490"/>
            <a:ext cx="3411941" cy="9826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照顧小動物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341295" y="3828206"/>
            <a:ext cx="3411941" cy="982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身邊做起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8427719" y="2972657"/>
            <a:ext cx="3411941" cy="982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旅行中保護海洋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7946064" y="4385201"/>
            <a:ext cx="3411941" cy="9826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綠色和平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960841" y="5448876"/>
            <a:ext cx="3411941" cy="9826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04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「海岸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2315" y="212942"/>
            <a:ext cx="10515600" cy="1612683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注意您吃了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聯合國糧食及農業組織（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FAO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）：臺灣每年每人平均海鮮消費量超過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公斤，遠高於全球平均數字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18.9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多了解超市和市場販賣的魚，從哪裡來？用什麼方式捕捉？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停止購買已經被過度捕撈的魚類</a:t>
            </a:r>
            <a:endParaRPr lang="zh-TW" altLang="en-US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2" name="Picture 4" descr="https://www.greenpeace.org/archive-taiwan/Global/taiwan/planet3/photos/oceans/feature-Story/2014/04-06-10things-4-ocean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"/>
          <a:stretch/>
        </p:blipFill>
        <p:spPr bwMode="auto">
          <a:xfrm>
            <a:off x="6793409" y="3651250"/>
            <a:ext cx="4737811" cy="292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「海岸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14604"/>
            <a:ext cx="10515600" cy="201482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少用塑膠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飲水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自備環保杯</a:t>
            </a:r>
            <a:endParaRPr lang="en-US" altLang="zh-TW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塑膠的去處除了垃圾掩埋場，也可能流落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塑膠製品不易分解，海洋生物可能誤食，或被海中的塑膠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纏住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年，綠色和平到北極抽取海水中的塑膠碎片樣本，發現人類對環境造成的深遠影響，已經禍及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北冰洋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268" name="Picture 4" descr="https://www.greenpeace.org/archive-taiwan/Global/taiwan/planet3/photos/oceans/feature-Story/2014/04-06-10things-4-ocean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9"/>
          <a:stretch/>
        </p:blipFill>
        <p:spPr bwMode="auto">
          <a:xfrm>
            <a:off x="7813011" y="4180135"/>
            <a:ext cx="3959889" cy="25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「海岸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節能減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海洋吸收大氣中過多的二氧化碳，會令海水酸性增加，改變全球海洋的化學成分，使海洋生態系統面臨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崩潰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搭乘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交通工具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騎單車</a:t>
            </a:r>
            <a:endParaRPr lang="en-US" altLang="zh-TW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節能燈具，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購買碳足跡較少的本地產品</a:t>
            </a:r>
            <a:endParaRPr lang="zh-TW" altLang="en-US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2" name="Picture 2" descr="https://www.greenpeace.org/archive-taiwan/Global/taiwan/planet3/photos/oceans/feature-Story/2014/04-06-10things-4-ocean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 bwMode="auto">
          <a:xfrm>
            <a:off x="7028597" y="3639368"/>
            <a:ext cx="4737811" cy="29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「海岸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淨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灘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對著海洋或沙灘扔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淨灘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行列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當地社群發起的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坐而言不如</a:t>
            </a:r>
            <a:r>
              <a:rPr lang="zh-TW" altLang="en-US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起而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endParaRPr lang="zh-TW" altLang="en-US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 descr="https://www.greenpeace.org/archive-taiwan/Global/taiwan/planet3/photos/oceans/feature-Story/2014/04-06-10things-4-ocean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2"/>
          <a:stretch/>
        </p:blipFill>
        <p:spPr bwMode="auto">
          <a:xfrm>
            <a:off x="6045200" y="3216093"/>
            <a:ext cx="5308600" cy="33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「海岸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旅行中，也可以保護海洋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一個支持建立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海洋保護區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考慮對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環境友善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方案→減少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飛行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珊瑚做成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鯊魚或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瀕危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海洋生物製成的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紀念品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 descr="https://www.greenpeace.org/archive-taiwan/Global/taiwan/planet3/photos/oceans/feature-Story/2014/04-06-10things-4-ocean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9"/>
          <a:stretch/>
        </p:blipFill>
        <p:spPr bwMode="auto">
          <a:xfrm>
            <a:off x="6565901" y="3666683"/>
            <a:ext cx="4559300" cy="28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「海岸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請留意您將什麼送到大海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廢水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隨著排污設備送到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污水處理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並不能將所有有害化學物質都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清除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天然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洗滌碗筷、清潔廚房，溫熱的洗米水、用橙皮自製清潔劑、茶籽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https://www.greenpeace.org/archive-taiwan/Global/taiwan/planet3/photos/oceans/feature-Story/2014/04-06-10things-4-ocean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489764"/>
            <a:ext cx="4446327" cy="296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「海岸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786" y="365125"/>
            <a:ext cx="11924778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照顧小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動物，也可以愛海洋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家中的貓咪吃下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多注意購買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的魚罐頭原材料來源是否有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https://www.greenpeace.org/archive-taiwan/Global/taiwan/planet3/photos/oceans/feature-Story/2014/04-06-10things-4-ocean-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"/>
          <a:stretch/>
        </p:blipFill>
        <p:spPr bwMode="auto">
          <a:xfrm>
            <a:off x="6112700" y="3041758"/>
            <a:ext cx="5241099" cy="32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448</Words>
  <Application>Microsoft Office PowerPoint</Application>
  <PresentationFormat>寬螢幕</PresentationFormat>
  <Paragraphs>55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新細明體</vt:lpstr>
      <vt:lpstr>Arial</vt:lpstr>
      <vt:lpstr>Calibri</vt:lpstr>
      <vt:lpstr>Calibri Light</vt:lpstr>
      <vt:lpstr>Office 佈景主題</vt:lpstr>
      <vt:lpstr>今天就可以為海洋 做的 10 件事</vt:lpstr>
      <vt:lpstr>PowerPoint 簡報</vt:lpstr>
      <vt:lpstr>注意您吃了什麼</vt:lpstr>
      <vt:lpstr>少用塑膠製品</vt:lpstr>
      <vt:lpstr>節能減碳</vt:lpstr>
      <vt:lpstr>淨灘</vt:lpstr>
      <vt:lpstr>旅行中，也可以保護海洋</vt:lpstr>
      <vt:lpstr>請留意您將什麼送到大海中</vt:lpstr>
      <vt:lpstr>照顧小動物，也可以愛海洋！</vt:lpstr>
      <vt:lpstr>從身邊改變起</vt:lpstr>
      <vt:lpstr>加入綠色和平</vt:lpstr>
      <vt:lpstr>分享</vt:lpstr>
      <vt:lpstr>資料來源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今天就可以為海洋做的 10 件事</dc:title>
  <dc:creator>YUAN</dc:creator>
  <cp:lastModifiedBy>User</cp:lastModifiedBy>
  <cp:revision>14</cp:revision>
  <dcterms:created xsi:type="dcterms:W3CDTF">2019-10-30T15:27:20Z</dcterms:created>
  <dcterms:modified xsi:type="dcterms:W3CDTF">2019-10-31T02:14:35Z</dcterms:modified>
</cp:coreProperties>
</file>