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2019/4/13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20"/>
            <a:ext cx="5436163" cy="685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72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572000" cy="583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1"/>
            <a:ext cx="4563033" cy="5830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034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56275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55" y="476671"/>
            <a:ext cx="4581246" cy="58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410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82" y="476672"/>
            <a:ext cx="4584982" cy="581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765" y="476672"/>
            <a:ext cx="4560236" cy="581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034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76672"/>
            <a:ext cx="4570139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76674"/>
            <a:ext cx="4588054" cy="5832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532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" y="404663"/>
            <a:ext cx="4553753" cy="578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536504" cy="578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029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8680"/>
            <a:ext cx="450959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592" y="432624"/>
            <a:ext cx="4634407" cy="5876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532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07" y="476672"/>
            <a:ext cx="4601007" cy="5867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65" y="476673"/>
            <a:ext cx="4571734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029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6672"/>
            <a:ext cx="4589625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510211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5061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4" y="548680"/>
            <a:ext cx="457910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017" y="531509"/>
            <a:ext cx="4599983" cy="58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596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27381"/>
            <a:ext cx="5409322" cy="6885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470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68" y="-1"/>
            <a:ext cx="5305328" cy="68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8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2514"/>
            <a:ext cx="5400600" cy="685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300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631" y="0"/>
            <a:ext cx="537166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38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1"/>
            <a:ext cx="5400600" cy="6863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3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550325" cy="580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29" y="592695"/>
            <a:ext cx="4593675" cy="5860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9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4561694" cy="583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845" y="548680"/>
            <a:ext cx="4549271" cy="583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52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521436" cy="575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74" y="437225"/>
            <a:ext cx="4535222" cy="579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1196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69" y="404664"/>
            <a:ext cx="452413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38" y="404664"/>
            <a:ext cx="4545562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155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243"/>
            <a:ext cx="4549622" cy="575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9243"/>
            <a:ext cx="4536504" cy="578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4101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0</Words>
  <Application>Microsoft Office PowerPoint</Application>
  <PresentationFormat>如螢幕大小 (4:3)</PresentationFormat>
  <Paragraphs>0</Paragraphs>
  <Slides>20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1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&lt;018&gt; Peggy.Sun</dc:creator>
  <cp:lastModifiedBy>&lt;018&gt; Peggy.Sun</cp:lastModifiedBy>
  <cp:revision>6</cp:revision>
  <dcterms:created xsi:type="dcterms:W3CDTF">2019-04-13T11:55:50Z</dcterms:created>
  <dcterms:modified xsi:type="dcterms:W3CDTF">2019-04-14T06:29:31Z</dcterms:modified>
</cp:coreProperties>
</file>