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60" r:id="rId3"/>
    <p:sldId id="277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347864" y="5877272"/>
            <a:ext cx="2895600" cy="365125"/>
          </a:xfr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660232" y="5877272"/>
            <a:ext cx="2133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48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206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54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85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10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24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712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1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77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18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745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0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2021/6/14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4211960" y="6556834"/>
            <a:ext cx="8064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prstClr val="black"/>
                </a:solidFill>
              </a:rPr>
              <a:t>圖片引用自網路公開下載，僅作為本計畫公益教學使用，不為營利用途</a:t>
            </a:r>
          </a:p>
        </p:txBody>
      </p:sp>
    </p:spTree>
    <p:extLst>
      <p:ext uri="{BB962C8B-B14F-4D97-AF65-F5344CB8AC3E}">
        <p14:creationId xmlns:p14="http://schemas.microsoft.com/office/powerpoint/2010/main" val="255074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F5619F85-92A3-4B1B-AA02-5E1966EF3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55" y="260648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</a:rPr>
              <a:t>小組加分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3234BC7-C0C9-49B4-9B28-4D0A85DFB9C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08" y="1403648"/>
            <a:ext cx="3194187" cy="4464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8833109B-5FB7-46C3-8F36-CD28BCE03F2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548" y="2204864"/>
            <a:ext cx="3960440" cy="31897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363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528184A-8C2D-4234-B137-6EE66903EF4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16832"/>
            <a:ext cx="4824536" cy="401914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標題 6">
            <a:extLst>
              <a:ext uri="{FF2B5EF4-FFF2-40B4-BE49-F238E27FC236}">
                <a16:creationId xmlns:a16="http://schemas.microsoft.com/office/drawing/2014/main" id="{F5619F85-92A3-4B1B-AA02-5E1966EF3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</a:rPr>
              <a:t>個人加分</a:t>
            </a:r>
          </a:p>
        </p:txBody>
      </p:sp>
    </p:spTree>
    <p:extLst>
      <p:ext uri="{BB962C8B-B14F-4D97-AF65-F5344CB8AC3E}">
        <p14:creationId xmlns:p14="http://schemas.microsoft.com/office/powerpoint/2010/main" val="142001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</Words>
  <Application>Microsoft Office PowerPoint</Application>
  <PresentationFormat>如螢幕大小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佈景主題</vt:lpstr>
      <vt:lpstr>3_Office 佈景主題</vt:lpstr>
      <vt:lpstr>小組加分</vt:lpstr>
      <vt:lpstr>個人加分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教育部數位學伴計畫</dc:title>
  <dc:creator>Administrator</dc:creator>
  <cp:lastModifiedBy>user</cp:lastModifiedBy>
  <cp:revision>19</cp:revision>
  <dcterms:created xsi:type="dcterms:W3CDTF">2020-11-27T02:38:53Z</dcterms:created>
  <dcterms:modified xsi:type="dcterms:W3CDTF">2021-06-14T15:07:07Z</dcterms:modified>
</cp:coreProperties>
</file>