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1"/>
  </p:notesMasterIdLst>
  <p:sldIdLst>
    <p:sldId id="256" r:id="rId4"/>
    <p:sldId id="348" r:id="rId5"/>
    <p:sldId id="349" r:id="rId6"/>
    <p:sldId id="350" r:id="rId7"/>
    <p:sldId id="351" r:id="rId8"/>
    <p:sldId id="352" r:id="rId9"/>
    <p:sldId id="353" r:id="rId1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397EA-9372-4A5C-B721-BBA9463ECA11}" v="75" dt="2022-06-05T11:49:11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6215" autoAdjust="0"/>
  </p:normalViewPr>
  <p:slideViewPr>
    <p:cSldViewPr snapToGrid="0">
      <p:cViewPr varScale="1">
        <p:scale>
          <a:sx n="59" d="100"/>
          <a:sy n="59" d="100"/>
        </p:scale>
        <p:origin x="1132" y="52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nJenny" userId="0fe37e1a-639d-4352-a473-1db1f1562372" providerId="ADAL" clId="{249397EA-9372-4A5C-B721-BBA9463ECA11}"/>
    <pc:docChg chg="undo custSel addSld delSld modSld">
      <pc:chgData name="YenJenny" userId="0fe37e1a-639d-4352-a473-1db1f1562372" providerId="ADAL" clId="{249397EA-9372-4A5C-B721-BBA9463ECA11}" dt="2022-06-05T11:49:11.007" v="1368" actId="13926"/>
      <pc:docMkLst>
        <pc:docMk/>
      </pc:docMkLst>
      <pc:sldChg chg="addSp delSp modSp mod">
        <pc:chgData name="YenJenny" userId="0fe37e1a-639d-4352-a473-1db1f1562372" providerId="ADAL" clId="{249397EA-9372-4A5C-B721-BBA9463ECA11}" dt="2022-06-05T09:24:37.538" v="72" actId="207"/>
        <pc:sldMkLst>
          <pc:docMk/>
          <pc:sldMk cId="4032476198" sldId="256"/>
        </pc:sldMkLst>
        <pc:spChg chg="add mod">
          <ac:chgData name="YenJenny" userId="0fe37e1a-639d-4352-a473-1db1f1562372" providerId="ADAL" clId="{249397EA-9372-4A5C-B721-BBA9463ECA11}" dt="2022-06-05T09:24:37.538" v="72" actId="207"/>
          <ac:spMkLst>
            <pc:docMk/>
            <pc:sldMk cId="4032476198" sldId="256"/>
            <ac:spMk id="3" creationId="{3019F419-AADD-8549-DC4E-849918FD1869}"/>
          </ac:spMkLst>
        </pc:spChg>
        <pc:spChg chg="mod">
          <ac:chgData name="YenJenny" userId="0fe37e1a-639d-4352-a473-1db1f1562372" providerId="ADAL" clId="{249397EA-9372-4A5C-B721-BBA9463ECA11}" dt="2022-06-05T09:24:32.577" v="71" actId="207"/>
          <ac:spMkLst>
            <pc:docMk/>
            <pc:sldMk cId="4032476198" sldId="256"/>
            <ac:spMk id="4" creationId="{00000000-0000-0000-0000-000000000000}"/>
          </ac:spMkLst>
        </pc:spChg>
        <pc:spChg chg="del mod">
          <ac:chgData name="YenJenny" userId="0fe37e1a-639d-4352-a473-1db1f1562372" providerId="ADAL" clId="{249397EA-9372-4A5C-B721-BBA9463ECA11}" dt="2022-06-05T09:22:53.271" v="25" actId="478"/>
          <ac:spMkLst>
            <pc:docMk/>
            <pc:sldMk cId="4032476198" sldId="256"/>
            <ac:spMk id="5" creationId="{00000000-0000-0000-0000-000000000000}"/>
          </ac:spMkLst>
        </pc:spChg>
        <pc:spChg chg="del">
          <ac:chgData name="YenJenny" userId="0fe37e1a-639d-4352-a473-1db1f1562372" providerId="ADAL" clId="{249397EA-9372-4A5C-B721-BBA9463ECA11}" dt="2022-06-05T09:23:54.024" v="66" actId="478"/>
          <ac:spMkLst>
            <pc:docMk/>
            <pc:sldMk cId="4032476198" sldId="256"/>
            <ac:spMk id="6" creationId="{00000000-0000-0000-0000-000000000000}"/>
          </ac:spMkLst>
        </pc:spChg>
      </pc:sldChg>
      <pc:sldChg chg="del">
        <pc:chgData name="YenJenny" userId="0fe37e1a-639d-4352-a473-1db1f1562372" providerId="ADAL" clId="{249397EA-9372-4A5C-B721-BBA9463ECA11}" dt="2022-06-05T09:26:07.664" v="137" actId="47"/>
        <pc:sldMkLst>
          <pc:docMk/>
          <pc:sldMk cId="313758320" sldId="257"/>
        </pc:sldMkLst>
      </pc:sldChg>
      <pc:sldChg chg="del">
        <pc:chgData name="YenJenny" userId="0fe37e1a-639d-4352-a473-1db1f1562372" providerId="ADAL" clId="{249397EA-9372-4A5C-B721-BBA9463ECA11}" dt="2022-06-05T09:26:07.889" v="138" actId="47"/>
        <pc:sldMkLst>
          <pc:docMk/>
          <pc:sldMk cId="212682184" sldId="258"/>
        </pc:sldMkLst>
      </pc:sldChg>
      <pc:sldChg chg="del">
        <pc:chgData name="YenJenny" userId="0fe37e1a-639d-4352-a473-1db1f1562372" providerId="ADAL" clId="{249397EA-9372-4A5C-B721-BBA9463ECA11}" dt="2022-06-05T09:26:08.050" v="139" actId="47"/>
        <pc:sldMkLst>
          <pc:docMk/>
          <pc:sldMk cId="486176497" sldId="259"/>
        </pc:sldMkLst>
      </pc:sldChg>
      <pc:sldChg chg="add del">
        <pc:chgData name="YenJenny" userId="0fe37e1a-639d-4352-a473-1db1f1562372" providerId="ADAL" clId="{249397EA-9372-4A5C-B721-BBA9463ECA11}" dt="2022-06-05T09:26:08.233" v="140" actId="47"/>
        <pc:sldMkLst>
          <pc:docMk/>
          <pc:sldMk cId="2582224218" sldId="260"/>
        </pc:sldMkLst>
      </pc:sldChg>
      <pc:sldChg chg="del">
        <pc:chgData name="YenJenny" userId="0fe37e1a-639d-4352-a473-1db1f1562372" providerId="ADAL" clId="{249397EA-9372-4A5C-B721-BBA9463ECA11}" dt="2022-06-05T09:25:03.539" v="74" actId="47"/>
        <pc:sldMkLst>
          <pc:docMk/>
          <pc:sldMk cId="1100588271" sldId="261"/>
        </pc:sldMkLst>
      </pc:sldChg>
      <pc:sldChg chg="del">
        <pc:chgData name="YenJenny" userId="0fe37e1a-639d-4352-a473-1db1f1562372" providerId="ADAL" clId="{249397EA-9372-4A5C-B721-BBA9463ECA11}" dt="2022-06-05T09:24:44.294" v="73" actId="47"/>
        <pc:sldMkLst>
          <pc:docMk/>
          <pc:sldMk cId="4033384841" sldId="262"/>
        </pc:sldMkLst>
      </pc:sldChg>
      <pc:sldChg chg="add del">
        <pc:chgData name="YenJenny" userId="0fe37e1a-639d-4352-a473-1db1f1562372" providerId="ADAL" clId="{249397EA-9372-4A5C-B721-BBA9463ECA11}" dt="2022-06-05T09:26:06.549" v="134" actId="47"/>
        <pc:sldMkLst>
          <pc:docMk/>
          <pc:sldMk cId="4076648355" sldId="263"/>
        </pc:sldMkLst>
      </pc:sldChg>
      <pc:sldChg chg="add del">
        <pc:chgData name="YenJenny" userId="0fe37e1a-639d-4352-a473-1db1f1562372" providerId="ADAL" clId="{249397EA-9372-4A5C-B721-BBA9463ECA11}" dt="2022-06-05T09:26:53.034" v="141" actId="47"/>
        <pc:sldMkLst>
          <pc:docMk/>
          <pc:sldMk cId="2010036346" sldId="264"/>
        </pc:sldMkLst>
      </pc:sldChg>
      <pc:sldChg chg="del">
        <pc:chgData name="YenJenny" userId="0fe37e1a-639d-4352-a473-1db1f1562372" providerId="ADAL" clId="{249397EA-9372-4A5C-B721-BBA9463ECA11}" dt="2022-06-05T09:25:50.913" v="127" actId="47"/>
        <pc:sldMkLst>
          <pc:docMk/>
          <pc:sldMk cId="3115602284" sldId="265"/>
        </pc:sldMkLst>
      </pc:sldChg>
      <pc:sldChg chg="del">
        <pc:chgData name="YenJenny" userId="0fe37e1a-639d-4352-a473-1db1f1562372" providerId="ADAL" clId="{249397EA-9372-4A5C-B721-BBA9463ECA11}" dt="2022-06-05T09:25:45.036" v="93" actId="47"/>
        <pc:sldMkLst>
          <pc:docMk/>
          <pc:sldMk cId="614477283" sldId="268"/>
        </pc:sldMkLst>
      </pc:sldChg>
      <pc:sldChg chg="del">
        <pc:chgData name="YenJenny" userId="0fe37e1a-639d-4352-a473-1db1f1562372" providerId="ADAL" clId="{249397EA-9372-4A5C-B721-BBA9463ECA11}" dt="2022-06-05T09:25:49.655" v="119" actId="47"/>
        <pc:sldMkLst>
          <pc:docMk/>
          <pc:sldMk cId="3330797476" sldId="269"/>
        </pc:sldMkLst>
      </pc:sldChg>
      <pc:sldChg chg="del">
        <pc:chgData name="YenJenny" userId="0fe37e1a-639d-4352-a473-1db1f1562372" providerId="ADAL" clId="{249397EA-9372-4A5C-B721-BBA9463ECA11}" dt="2022-06-05T09:25:43.937" v="85" actId="47"/>
        <pc:sldMkLst>
          <pc:docMk/>
          <pc:sldMk cId="6707110" sldId="272"/>
        </pc:sldMkLst>
      </pc:sldChg>
      <pc:sldChg chg="del">
        <pc:chgData name="YenJenny" userId="0fe37e1a-639d-4352-a473-1db1f1562372" providerId="ADAL" clId="{249397EA-9372-4A5C-B721-BBA9463ECA11}" dt="2022-06-05T09:25:44.738" v="91" actId="47"/>
        <pc:sldMkLst>
          <pc:docMk/>
          <pc:sldMk cId="183338178" sldId="273"/>
        </pc:sldMkLst>
      </pc:sldChg>
      <pc:sldChg chg="del">
        <pc:chgData name="YenJenny" userId="0fe37e1a-639d-4352-a473-1db1f1562372" providerId="ADAL" clId="{249397EA-9372-4A5C-B721-BBA9463ECA11}" dt="2022-06-05T09:25:42.849" v="82" actId="47"/>
        <pc:sldMkLst>
          <pc:docMk/>
          <pc:sldMk cId="2949160313" sldId="274"/>
        </pc:sldMkLst>
      </pc:sldChg>
      <pc:sldChg chg="del">
        <pc:chgData name="YenJenny" userId="0fe37e1a-639d-4352-a473-1db1f1562372" providerId="ADAL" clId="{249397EA-9372-4A5C-B721-BBA9463ECA11}" dt="2022-06-05T09:25:45.992" v="97" actId="47"/>
        <pc:sldMkLst>
          <pc:docMk/>
          <pc:sldMk cId="3368443912" sldId="275"/>
        </pc:sldMkLst>
      </pc:sldChg>
      <pc:sldChg chg="del">
        <pc:chgData name="YenJenny" userId="0fe37e1a-639d-4352-a473-1db1f1562372" providerId="ADAL" clId="{249397EA-9372-4A5C-B721-BBA9463ECA11}" dt="2022-06-05T09:25:45.834" v="96" actId="47"/>
        <pc:sldMkLst>
          <pc:docMk/>
          <pc:sldMk cId="2946231679" sldId="276"/>
        </pc:sldMkLst>
      </pc:sldChg>
      <pc:sldChg chg="del">
        <pc:chgData name="YenJenny" userId="0fe37e1a-639d-4352-a473-1db1f1562372" providerId="ADAL" clId="{249397EA-9372-4A5C-B721-BBA9463ECA11}" dt="2022-06-05T09:25:46.568" v="101" actId="47"/>
        <pc:sldMkLst>
          <pc:docMk/>
          <pc:sldMk cId="95857738" sldId="277"/>
        </pc:sldMkLst>
      </pc:sldChg>
      <pc:sldChg chg="del">
        <pc:chgData name="YenJenny" userId="0fe37e1a-639d-4352-a473-1db1f1562372" providerId="ADAL" clId="{249397EA-9372-4A5C-B721-BBA9463ECA11}" dt="2022-06-05T09:25:44.249" v="87" actId="47"/>
        <pc:sldMkLst>
          <pc:docMk/>
          <pc:sldMk cId="831014797" sldId="278"/>
        </pc:sldMkLst>
      </pc:sldChg>
      <pc:sldChg chg="del">
        <pc:chgData name="YenJenny" userId="0fe37e1a-639d-4352-a473-1db1f1562372" providerId="ADAL" clId="{249397EA-9372-4A5C-B721-BBA9463ECA11}" dt="2022-06-05T09:25:45.192" v="94" actId="47"/>
        <pc:sldMkLst>
          <pc:docMk/>
          <pc:sldMk cId="490583025" sldId="279"/>
        </pc:sldMkLst>
      </pc:sldChg>
      <pc:sldChg chg="del">
        <pc:chgData name="YenJenny" userId="0fe37e1a-639d-4352-a473-1db1f1562372" providerId="ADAL" clId="{249397EA-9372-4A5C-B721-BBA9463ECA11}" dt="2022-06-05T09:25:47.459" v="107" actId="47"/>
        <pc:sldMkLst>
          <pc:docMk/>
          <pc:sldMk cId="1350114577" sldId="280"/>
        </pc:sldMkLst>
      </pc:sldChg>
      <pc:sldChg chg="del">
        <pc:chgData name="YenJenny" userId="0fe37e1a-639d-4352-a473-1db1f1562372" providerId="ADAL" clId="{249397EA-9372-4A5C-B721-BBA9463ECA11}" dt="2022-06-05T09:25:47.018" v="104" actId="47"/>
        <pc:sldMkLst>
          <pc:docMk/>
          <pc:sldMk cId="2790635142" sldId="281"/>
        </pc:sldMkLst>
      </pc:sldChg>
      <pc:sldChg chg="del">
        <pc:chgData name="YenJenny" userId="0fe37e1a-639d-4352-a473-1db1f1562372" providerId="ADAL" clId="{249397EA-9372-4A5C-B721-BBA9463ECA11}" dt="2022-06-05T09:25:43.712" v="84" actId="47"/>
        <pc:sldMkLst>
          <pc:docMk/>
          <pc:sldMk cId="3441835594" sldId="282"/>
        </pc:sldMkLst>
      </pc:sldChg>
      <pc:sldChg chg="del">
        <pc:chgData name="YenJenny" userId="0fe37e1a-639d-4352-a473-1db1f1562372" providerId="ADAL" clId="{249397EA-9372-4A5C-B721-BBA9463ECA11}" dt="2022-06-05T09:25:46.396" v="100" actId="47"/>
        <pc:sldMkLst>
          <pc:docMk/>
          <pc:sldMk cId="303201630" sldId="283"/>
        </pc:sldMkLst>
      </pc:sldChg>
      <pc:sldChg chg="del">
        <pc:chgData name="YenJenny" userId="0fe37e1a-639d-4352-a473-1db1f1562372" providerId="ADAL" clId="{249397EA-9372-4A5C-B721-BBA9463ECA11}" dt="2022-06-05T09:25:47.329" v="106" actId="47"/>
        <pc:sldMkLst>
          <pc:docMk/>
          <pc:sldMk cId="829037980" sldId="284"/>
        </pc:sldMkLst>
      </pc:sldChg>
      <pc:sldChg chg="del">
        <pc:chgData name="YenJenny" userId="0fe37e1a-639d-4352-a473-1db1f1562372" providerId="ADAL" clId="{249397EA-9372-4A5C-B721-BBA9463ECA11}" dt="2022-06-05T09:25:44.391" v="88" actId="47"/>
        <pc:sldMkLst>
          <pc:docMk/>
          <pc:sldMk cId="3652168304" sldId="285"/>
        </pc:sldMkLst>
      </pc:sldChg>
      <pc:sldChg chg="del">
        <pc:chgData name="YenJenny" userId="0fe37e1a-639d-4352-a473-1db1f1562372" providerId="ADAL" clId="{249397EA-9372-4A5C-B721-BBA9463ECA11}" dt="2022-06-05T09:25:47.933" v="110" actId="47"/>
        <pc:sldMkLst>
          <pc:docMk/>
          <pc:sldMk cId="2653252979" sldId="286"/>
        </pc:sldMkLst>
      </pc:sldChg>
      <pc:sldChg chg="del">
        <pc:chgData name="YenJenny" userId="0fe37e1a-639d-4352-a473-1db1f1562372" providerId="ADAL" clId="{249397EA-9372-4A5C-B721-BBA9463ECA11}" dt="2022-06-05T09:25:48.760" v="113" actId="47"/>
        <pc:sldMkLst>
          <pc:docMk/>
          <pc:sldMk cId="986308009" sldId="287"/>
        </pc:sldMkLst>
      </pc:sldChg>
      <pc:sldChg chg="del">
        <pc:chgData name="YenJenny" userId="0fe37e1a-639d-4352-a473-1db1f1562372" providerId="ADAL" clId="{249397EA-9372-4A5C-B721-BBA9463ECA11}" dt="2022-06-05T09:25:48.605" v="112" actId="47"/>
        <pc:sldMkLst>
          <pc:docMk/>
          <pc:sldMk cId="2823088465" sldId="288"/>
        </pc:sldMkLst>
      </pc:sldChg>
      <pc:sldChg chg="del">
        <pc:chgData name="YenJenny" userId="0fe37e1a-639d-4352-a473-1db1f1562372" providerId="ADAL" clId="{249397EA-9372-4A5C-B721-BBA9463ECA11}" dt="2022-06-05T09:25:42.436" v="81" actId="47"/>
        <pc:sldMkLst>
          <pc:docMk/>
          <pc:sldMk cId="37294713" sldId="289"/>
        </pc:sldMkLst>
      </pc:sldChg>
      <pc:sldChg chg="del">
        <pc:chgData name="YenJenny" userId="0fe37e1a-639d-4352-a473-1db1f1562372" providerId="ADAL" clId="{249397EA-9372-4A5C-B721-BBA9463ECA11}" dt="2022-06-05T09:25:50.124" v="122" actId="47"/>
        <pc:sldMkLst>
          <pc:docMk/>
          <pc:sldMk cId="4126080181" sldId="290"/>
        </pc:sldMkLst>
      </pc:sldChg>
      <pc:sldChg chg="del">
        <pc:chgData name="YenJenny" userId="0fe37e1a-639d-4352-a473-1db1f1562372" providerId="ADAL" clId="{249397EA-9372-4A5C-B721-BBA9463ECA11}" dt="2022-06-05T09:25:41.742" v="80" actId="47"/>
        <pc:sldMkLst>
          <pc:docMk/>
          <pc:sldMk cId="13476994" sldId="291"/>
        </pc:sldMkLst>
      </pc:sldChg>
      <pc:sldChg chg="del">
        <pc:chgData name="YenJenny" userId="0fe37e1a-639d-4352-a473-1db1f1562372" providerId="ADAL" clId="{249397EA-9372-4A5C-B721-BBA9463ECA11}" dt="2022-06-05T09:25:48.439" v="111" actId="47"/>
        <pc:sldMkLst>
          <pc:docMk/>
          <pc:sldMk cId="1254083914" sldId="293"/>
        </pc:sldMkLst>
      </pc:sldChg>
      <pc:sldChg chg="del">
        <pc:chgData name="YenJenny" userId="0fe37e1a-639d-4352-a473-1db1f1562372" providerId="ADAL" clId="{249397EA-9372-4A5C-B721-BBA9463ECA11}" dt="2022-06-05T09:25:46.241" v="99" actId="47"/>
        <pc:sldMkLst>
          <pc:docMk/>
          <pc:sldMk cId="3292947589" sldId="296"/>
        </pc:sldMkLst>
      </pc:sldChg>
      <pc:sldChg chg="del">
        <pc:chgData name="YenJenny" userId="0fe37e1a-639d-4352-a473-1db1f1562372" providerId="ADAL" clId="{249397EA-9372-4A5C-B721-BBA9463ECA11}" dt="2022-06-05T09:25:44.517" v="89" actId="47"/>
        <pc:sldMkLst>
          <pc:docMk/>
          <pc:sldMk cId="1472750486" sldId="304"/>
        </pc:sldMkLst>
      </pc:sldChg>
      <pc:sldChg chg="del">
        <pc:chgData name="YenJenny" userId="0fe37e1a-639d-4352-a473-1db1f1562372" providerId="ADAL" clId="{249397EA-9372-4A5C-B721-BBA9463ECA11}" dt="2022-06-05T09:25:46.738" v="102" actId="47"/>
        <pc:sldMkLst>
          <pc:docMk/>
          <pc:sldMk cId="930296782" sldId="317"/>
        </pc:sldMkLst>
      </pc:sldChg>
      <pc:sldChg chg="del">
        <pc:chgData name="YenJenny" userId="0fe37e1a-639d-4352-a473-1db1f1562372" providerId="ADAL" clId="{249397EA-9372-4A5C-B721-BBA9463ECA11}" dt="2022-06-05T09:25:44.107" v="86" actId="47"/>
        <pc:sldMkLst>
          <pc:docMk/>
          <pc:sldMk cId="2539223062" sldId="337"/>
        </pc:sldMkLst>
      </pc:sldChg>
      <pc:sldChg chg="del">
        <pc:chgData name="YenJenny" userId="0fe37e1a-639d-4352-a473-1db1f1562372" providerId="ADAL" clId="{249397EA-9372-4A5C-B721-BBA9463ECA11}" dt="2022-06-05T09:25:43.348" v="83" actId="47"/>
        <pc:sldMkLst>
          <pc:docMk/>
          <pc:sldMk cId="1200905435" sldId="338"/>
        </pc:sldMkLst>
      </pc:sldChg>
      <pc:sldChg chg="del">
        <pc:chgData name="YenJenny" userId="0fe37e1a-639d-4352-a473-1db1f1562372" providerId="ADAL" clId="{249397EA-9372-4A5C-B721-BBA9463ECA11}" dt="2022-06-05T09:25:49.361" v="117" actId="47"/>
        <pc:sldMkLst>
          <pc:docMk/>
          <pc:sldMk cId="1336373800" sldId="339"/>
        </pc:sldMkLst>
      </pc:sldChg>
      <pc:sldChg chg="del">
        <pc:chgData name="YenJenny" userId="0fe37e1a-639d-4352-a473-1db1f1562372" providerId="ADAL" clId="{249397EA-9372-4A5C-B721-BBA9463ECA11}" dt="2022-06-05T09:25:49.819" v="120" actId="47"/>
        <pc:sldMkLst>
          <pc:docMk/>
          <pc:sldMk cId="2880036030" sldId="340"/>
        </pc:sldMkLst>
      </pc:sldChg>
      <pc:sldChg chg="del">
        <pc:chgData name="YenJenny" userId="0fe37e1a-639d-4352-a473-1db1f1562372" providerId="ADAL" clId="{249397EA-9372-4A5C-B721-BBA9463ECA11}" dt="2022-06-05T09:25:50.273" v="123" actId="47"/>
        <pc:sldMkLst>
          <pc:docMk/>
          <pc:sldMk cId="1400063135" sldId="341"/>
        </pc:sldMkLst>
      </pc:sldChg>
      <pc:sldChg chg="del">
        <pc:chgData name="YenJenny" userId="0fe37e1a-639d-4352-a473-1db1f1562372" providerId="ADAL" clId="{249397EA-9372-4A5C-B721-BBA9463ECA11}" dt="2022-06-05T09:25:50.758" v="126" actId="47"/>
        <pc:sldMkLst>
          <pc:docMk/>
          <pc:sldMk cId="2776802144" sldId="342"/>
        </pc:sldMkLst>
      </pc:sldChg>
      <pc:sldChg chg="del">
        <pc:chgData name="YenJenny" userId="0fe37e1a-639d-4352-a473-1db1f1562372" providerId="ADAL" clId="{249397EA-9372-4A5C-B721-BBA9463ECA11}" dt="2022-06-05T09:25:44.650" v="90" actId="47"/>
        <pc:sldMkLst>
          <pc:docMk/>
          <pc:sldMk cId="339370659" sldId="343"/>
        </pc:sldMkLst>
      </pc:sldChg>
      <pc:sldChg chg="del">
        <pc:chgData name="YenJenny" userId="0fe37e1a-639d-4352-a473-1db1f1562372" providerId="ADAL" clId="{249397EA-9372-4A5C-B721-BBA9463ECA11}" dt="2022-06-05T09:25:49.202" v="116" actId="47"/>
        <pc:sldMkLst>
          <pc:docMk/>
          <pc:sldMk cId="3691184113" sldId="344"/>
        </pc:sldMkLst>
      </pc:sldChg>
      <pc:sldChg chg="del">
        <pc:chgData name="YenJenny" userId="0fe37e1a-639d-4352-a473-1db1f1562372" providerId="ADAL" clId="{249397EA-9372-4A5C-B721-BBA9463ECA11}" dt="2022-06-05T09:25:50.600" v="125" actId="47"/>
        <pc:sldMkLst>
          <pc:docMk/>
          <pc:sldMk cId="3500321722" sldId="345"/>
        </pc:sldMkLst>
      </pc:sldChg>
      <pc:sldChg chg="del">
        <pc:chgData name="YenJenny" userId="0fe37e1a-639d-4352-a473-1db1f1562372" providerId="ADAL" clId="{249397EA-9372-4A5C-B721-BBA9463ECA11}" dt="2022-06-05T09:25:49.974" v="121" actId="47"/>
        <pc:sldMkLst>
          <pc:docMk/>
          <pc:sldMk cId="3585274296" sldId="347"/>
        </pc:sldMkLst>
      </pc:sldChg>
      <pc:sldChg chg="addSp delSp modSp mod">
        <pc:chgData name="YenJenny" userId="0fe37e1a-639d-4352-a473-1db1f1562372" providerId="ADAL" clId="{249397EA-9372-4A5C-B721-BBA9463ECA11}" dt="2022-06-05T10:33:52.591" v="626" actId="21"/>
        <pc:sldMkLst>
          <pc:docMk/>
          <pc:sldMk cId="3737696178" sldId="348"/>
        </pc:sldMkLst>
        <pc:spChg chg="add mod">
          <ac:chgData name="YenJenny" userId="0fe37e1a-639d-4352-a473-1db1f1562372" providerId="ADAL" clId="{249397EA-9372-4A5C-B721-BBA9463ECA11}" dt="2022-06-05T10:33:52.591" v="626" actId="21"/>
          <ac:spMkLst>
            <pc:docMk/>
            <pc:sldMk cId="3737696178" sldId="348"/>
            <ac:spMk id="2" creationId="{42257B22-C3BC-3C00-0B7D-E53E2055EDCF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65" creationId="{46601C95-D668-493A-B704-2E3ADE41F68B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66" creationId="{7E2E969B-1F28-4203-BE51-6B6D0B2DABD3}"/>
          </ac:spMkLst>
        </pc:spChg>
        <pc:spChg chg="mod">
          <ac:chgData name="YenJenny" userId="0fe37e1a-639d-4352-a473-1db1f1562372" providerId="ADAL" clId="{249397EA-9372-4A5C-B721-BBA9463ECA11}" dt="2022-06-05T09:32:21.508" v="160" actId="1076"/>
          <ac:spMkLst>
            <pc:docMk/>
            <pc:sldMk cId="3737696178" sldId="348"/>
            <ac:spMk id="167" creationId="{7EBC5DB0-D934-42C8-9FC0-2CD9B89656F4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68" creationId="{86C2128D-98A4-4F28-B870-A4B2226AEE43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69" creationId="{4CAF7604-E248-471E-B6F4-ED492E1C0006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70" creationId="{B51EB4ED-F016-48EC-ADBC-2E202C40265F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71" creationId="{2D519263-134E-4791-BB9E-62C0D6222B96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72" creationId="{4AC2F339-2D98-4448-9708-0CD0C92FB5F6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73" creationId="{EBE0C904-3BE1-4712-B661-5B2AE521576D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74" creationId="{BA2733A0-6871-4449-A143-F7892E0B52D1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75" creationId="{E3A544B1-9B44-4457-99E0-0700AA397908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76" creationId="{5B651FFA-99EC-40FE-A558-24C15C7717BB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92" creationId="{8B4AA202-A20F-424A-BBAD-9C81C1849BC5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93" creationId="{2AB3FA18-0A10-431D-BD52-D7F20E73F84A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94" creationId="{BC052121-8455-4B88-921B-4EC519762E3A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95" creationId="{9CDE470B-3E6F-450C-9C3A-C26633687FD7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196" creationId="{8D3706C6-40AF-4E3F-87AC-8B29790C7ECA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200" creationId="{C52D3C8D-1D9D-404C-87D6-2D736001DADF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201" creationId="{288EED32-4833-4DC9-A842-ABEFCCB8FE30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202" creationId="{C780DD8E-2FE3-4C66-AF3A-15806ADAA245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203" creationId="{C8E751EF-FD95-4090-BB41-2B899613CC88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204" creationId="{43006B3B-BF71-44D1-B2F6-C2BDCC59DC4D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205" creationId="{8F2B344F-3F0E-4ACA-B26E-024AEA9375C1}"/>
          </ac:spMkLst>
        </pc:spChg>
        <pc:spChg chg="del">
          <ac:chgData name="YenJenny" userId="0fe37e1a-639d-4352-a473-1db1f1562372" providerId="ADAL" clId="{249397EA-9372-4A5C-B721-BBA9463ECA11}" dt="2022-06-05T09:25:25.918" v="76" actId="478"/>
          <ac:spMkLst>
            <pc:docMk/>
            <pc:sldMk cId="3737696178" sldId="348"/>
            <ac:spMk id="206" creationId="{4FAB4781-BCFD-47F0-9AAD-53F87A4960A7}"/>
          </ac:spMkLst>
        </pc:spChg>
        <pc:spChg chg="del">
          <ac:chgData name="YenJenny" userId="0fe37e1a-639d-4352-a473-1db1f1562372" providerId="ADAL" clId="{249397EA-9372-4A5C-B721-BBA9463ECA11}" dt="2022-06-05T09:25:30.227" v="77" actId="478"/>
          <ac:spMkLst>
            <pc:docMk/>
            <pc:sldMk cId="3737696178" sldId="348"/>
            <ac:spMk id="220" creationId="{3D2BF6F3-9FAC-4F9B-852D-78AF5E147FAA}"/>
          </ac:spMkLst>
        </pc:spChg>
        <pc:spChg chg="del">
          <ac:chgData name="YenJenny" userId="0fe37e1a-639d-4352-a473-1db1f1562372" providerId="ADAL" clId="{249397EA-9372-4A5C-B721-BBA9463ECA11}" dt="2022-06-05T09:25:37.267" v="79" actId="478"/>
          <ac:spMkLst>
            <pc:docMk/>
            <pc:sldMk cId="3737696178" sldId="348"/>
            <ac:spMk id="221" creationId="{EDDD0856-D8FC-4A8C-A032-5E9A1DF6ABB5}"/>
          </ac:spMkLst>
        </pc:spChg>
        <pc:grpChg chg="del">
          <ac:chgData name="YenJenny" userId="0fe37e1a-639d-4352-a473-1db1f1562372" providerId="ADAL" clId="{249397EA-9372-4A5C-B721-BBA9463ECA11}" dt="2022-06-05T09:25:35.006" v="78" actId="478"/>
          <ac:grpSpMkLst>
            <pc:docMk/>
            <pc:sldMk cId="3737696178" sldId="348"/>
            <ac:grpSpMk id="177" creationId="{A27666CF-9199-423A-A863-3A59F69143CC}"/>
          </ac:grpSpMkLst>
        </pc:grpChg>
        <pc:grpChg chg="del">
          <ac:chgData name="YenJenny" userId="0fe37e1a-639d-4352-a473-1db1f1562372" providerId="ADAL" clId="{249397EA-9372-4A5C-B721-BBA9463ECA11}" dt="2022-06-05T09:25:25.918" v="76" actId="478"/>
          <ac:grpSpMkLst>
            <pc:docMk/>
            <pc:sldMk cId="3737696178" sldId="348"/>
            <ac:grpSpMk id="180" creationId="{DDE1A2A8-F0F2-4804-8BFE-37B6C10650C6}"/>
          </ac:grpSpMkLst>
        </pc:grpChg>
        <pc:grpChg chg="del">
          <ac:chgData name="YenJenny" userId="0fe37e1a-639d-4352-a473-1db1f1562372" providerId="ADAL" clId="{249397EA-9372-4A5C-B721-BBA9463ECA11}" dt="2022-06-05T09:25:25.918" v="76" actId="478"/>
          <ac:grpSpMkLst>
            <pc:docMk/>
            <pc:sldMk cId="3737696178" sldId="348"/>
            <ac:grpSpMk id="183" creationId="{360C4168-8C16-4E35-8D91-4CAEB597F065}"/>
          </ac:grpSpMkLst>
        </pc:grpChg>
        <pc:grpChg chg="del">
          <ac:chgData name="YenJenny" userId="0fe37e1a-639d-4352-a473-1db1f1562372" providerId="ADAL" clId="{249397EA-9372-4A5C-B721-BBA9463ECA11}" dt="2022-06-05T09:25:25.918" v="76" actId="478"/>
          <ac:grpSpMkLst>
            <pc:docMk/>
            <pc:sldMk cId="3737696178" sldId="348"/>
            <ac:grpSpMk id="186" creationId="{74AB2F01-1265-438B-A64F-7D80DF3E4646}"/>
          </ac:grpSpMkLst>
        </pc:grpChg>
        <pc:grpChg chg="del">
          <ac:chgData name="YenJenny" userId="0fe37e1a-639d-4352-a473-1db1f1562372" providerId="ADAL" clId="{249397EA-9372-4A5C-B721-BBA9463ECA11}" dt="2022-06-05T09:25:25.918" v="76" actId="478"/>
          <ac:grpSpMkLst>
            <pc:docMk/>
            <pc:sldMk cId="3737696178" sldId="348"/>
            <ac:grpSpMk id="189" creationId="{C7BC2128-503A-4C21-923A-3BE0768FF654}"/>
          </ac:grpSpMkLst>
        </pc:grpChg>
        <pc:grpChg chg="del">
          <ac:chgData name="YenJenny" userId="0fe37e1a-639d-4352-a473-1db1f1562372" providerId="ADAL" clId="{249397EA-9372-4A5C-B721-BBA9463ECA11}" dt="2022-06-05T09:25:25.918" v="76" actId="478"/>
          <ac:grpSpMkLst>
            <pc:docMk/>
            <pc:sldMk cId="3737696178" sldId="348"/>
            <ac:grpSpMk id="197" creationId="{5C2E0A4B-9D2E-4414-B6F3-36E492ACB533}"/>
          </ac:grpSpMkLst>
        </pc:grpChg>
        <pc:picChg chg="add mod ord">
          <ac:chgData name="YenJenny" userId="0fe37e1a-639d-4352-a473-1db1f1562372" providerId="ADAL" clId="{249397EA-9372-4A5C-B721-BBA9463ECA11}" dt="2022-06-05T10:16:16.204" v="294" actId="1076"/>
          <ac:picMkLst>
            <pc:docMk/>
            <pc:sldMk cId="3737696178" sldId="348"/>
            <ac:picMk id="4" creationId="{4AC58074-4940-B285-281C-79F2671C13F3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07" creationId="{D78284F9-39C0-43C5-A949-FFE1D89C6BBD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08" creationId="{06ADDE57-205A-47C9-A8A8-06B34C8BF370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09" creationId="{EC0F15DE-3D8C-4EEA-AE19-954147553EAD}"/>
          </ac:picMkLst>
        </pc:picChg>
        <pc:picChg chg="del">
          <ac:chgData name="YenJenny" userId="0fe37e1a-639d-4352-a473-1db1f1562372" providerId="ADAL" clId="{249397EA-9372-4A5C-B721-BBA9463ECA11}" dt="2022-06-05T09:25:30.227" v="77" actId="478"/>
          <ac:picMkLst>
            <pc:docMk/>
            <pc:sldMk cId="3737696178" sldId="348"/>
            <ac:picMk id="210" creationId="{2A4EE041-44A7-4B07-8161-5E40F46A3F78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11" creationId="{72B2F532-C230-465B-8908-6843E688E578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12" creationId="{58A95E68-D880-4EFD-96D8-CEB78FF405F9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13" creationId="{A718E94E-8800-4A6B-825D-0E8F78D6819A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14" creationId="{D22B6647-AB8C-4DB6-8CF0-5A92EE9A37DA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15" creationId="{62621D2D-230D-4FB6-B3E3-3D3855820604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16" creationId="{F0587DC3-551C-4A25-B840-592E0D595ADF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17" creationId="{86C21A74-CE01-480C-B709-40FCA7828733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18" creationId="{34EDFC78-02E8-4E48-8C57-BC74BE2F45BA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19" creationId="{AD9245CA-559C-4C53-A220-F78174005609}"/>
          </ac:picMkLst>
        </pc:picChg>
        <pc:picChg chg="del">
          <ac:chgData name="YenJenny" userId="0fe37e1a-639d-4352-a473-1db1f1562372" providerId="ADAL" clId="{249397EA-9372-4A5C-B721-BBA9463ECA11}" dt="2022-06-05T09:25:25.918" v="76" actId="478"/>
          <ac:picMkLst>
            <pc:docMk/>
            <pc:sldMk cId="3737696178" sldId="348"/>
            <ac:picMk id="222" creationId="{48D3B237-3E79-4015-9F25-F2E36A177D15}"/>
          </ac:picMkLst>
        </pc:picChg>
        <pc:picChg chg="del">
          <ac:chgData name="YenJenny" userId="0fe37e1a-639d-4352-a473-1db1f1562372" providerId="ADAL" clId="{249397EA-9372-4A5C-B721-BBA9463ECA11}" dt="2022-06-05T09:25:30.227" v="77" actId="478"/>
          <ac:picMkLst>
            <pc:docMk/>
            <pc:sldMk cId="3737696178" sldId="348"/>
            <ac:picMk id="223" creationId="{7B3C535C-A0C2-4B02-9B37-D2F843437BEC}"/>
          </ac:picMkLst>
        </pc:picChg>
      </pc:sldChg>
      <pc:sldChg chg="del">
        <pc:chgData name="YenJenny" userId="0fe37e1a-639d-4352-a473-1db1f1562372" providerId="ADAL" clId="{249397EA-9372-4A5C-B721-BBA9463ECA11}" dt="2022-06-05T09:25:47.774" v="109" actId="47"/>
        <pc:sldMkLst>
          <pc:docMk/>
          <pc:sldMk cId="979968334" sldId="349"/>
        </pc:sldMkLst>
      </pc:sldChg>
      <pc:sldChg chg="new del">
        <pc:chgData name="YenJenny" userId="0fe37e1a-639d-4352-a473-1db1f1562372" providerId="ADAL" clId="{249397EA-9372-4A5C-B721-BBA9463ECA11}" dt="2022-06-05T09:36:53.842" v="199" actId="47"/>
        <pc:sldMkLst>
          <pc:docMk/>
          <pc:sldMk cId="1520401640" sldId="349"/>
        </pc:sldMkLst>
      </pc:sldChg>
      <pc:sldChg chg="addSp delSp modSp new mod modClrScheme modAnim chgLayout">
        <pc:chgData name="YenJenny" userId="0fe37e1a-639d-4352-a473-1db1f1562372" providerId="ADAL" clId="{249397EA-9372-4A5C-B721-BBA9463ECA11}" dt="2022-06-05T11:36:16.735" v="1330"/>
        <pc:sldMkLst>
          <pc:docMk/>
          <pc:sldMk cId="2251299660" sldId="349"/>
        </pc:sldMkLst>
        <pc:spChg chg="del mod ord">
          <ac:chgData name="YenJenny" userId="0fe37e1a-639d-4352-a473-1db1f1562372" providerId="ADAL" clId="{249397EA-9372-4A5C-B721-BBA9463ECA11}" dt="2022-06-05T10:16:27.358" v="296" actId="700"/>
          <ac:spMkLst>
            <pc:docMk/>
            <pc:sldMk cId="2251299660" sldId="349"/>
            <ac:spMk id="2" creationId="{34A49E7C-7246-2089-BC4F-970D622CF76D}"/>
          </ac:spMkLst>
        </pc:spChg>
        <pc:spChg chg="add mod ord">
          <ac:chgData name="YenJenny" userId="0fe37e1a-639d-4352-a473-1db1f1562372" providerId="ADAL" clId="{249397EA-9372-4A5C-B721-BBA9463ECA11}" dt="2022-06-05T10:17:10.448" v="316" actId="1076"/>
          <ac:spMkLst>
            <pc:docMk/>
            <pc:sldMk cId="2251299660" sldId="349"/>
            <ac:spMk id="3" creationId="{FFD44C7C-1705-C048-433A-8420EB6D6775}"/>
          </ac:spMkLst>
        </pc:spChg>
        <pc:spChg chg="add del mod">
          <ac:chgData name="YenJenny" userId="0fe37e1a-639d-4352-a473-1db1f1562372" providerId="ADAL" clId="{249397EA-9372-4A5C-B721-BBA9463ECA11}" dt="2022-06-05T10:18:11.822" v="322" actId="478"/>
          <ac:spMkLst>
            <pc:docMk/>
            <pc:sldMk cId="2251299660" sldId="349"/>
            <ac:spMk id="5" creationId="{D7C215AB-4D8E-C716-73F2-B82F72A76EEE}"/>
          </ac:spMkLst>
        </pc:spChg>
        <pc:spChg chg="add mod">
          <ac:chgData name="YenJenny" userId="0fe37e1a-639d-4352-a473-1db1f1562372" providerId="ADAL" clId="{249397EA-9372-4A5C-B721-BBA9463ECA11}" dt="2022-06-05T10:20:39.801" v="422" actId="1037"/>
          <ac:spMkLst>
            <pc:docMk/>
            <pc:sldMk cId="2251299660" sldId="349"/>
            <ac:spMk id="7" creationId="{3EAD3753-7ECA-FAF4-1952-958AFDE27ADB}"/>
          </ac:spMkLst>
        </pc:spChg>
        <pc:spChg chg="add del mod">
          <ac:chgData name="YenJenny" userId="0fe37e1a-639d-4352-a473-1db1f1562372" providerId="ADAL" clId="{249397EA-9372-4A5C-B721-BBA9463ECA11}" dt="2022-06-05T10:22:11.296" v="450" actId="21"/>
          <ac:spMkLst>
            <pc:docMk/>
            <pc:sldMk cId="2251299660" sldId="349"/>
            <ac:spMk id="9" creationId="{1F4A136E-D35C-2E1B-FAE4-139A92EB2173}"/>
          </ac:spMkLst>
        </pc:spChg>
      </pc:sldChg>
      <pc:sldChg chg="addSp delSp modSp new mod modClrScheme modAnim chgLayout">
        <pc:chgData name="YenJenny" userId="0fe37e1a-639d-4352-a473-1db1f1562372" providerId="ADAL" clId="{249397EA-9372-4A5C-B721-BBA9463ECA11}" dt="2022-06-05T11:39:07.389" v="1331" actId="113"/>
        <pc:sldMkLst>
          <pc:docMk/>
          <pc:sldMk cId="2603957781" sldId="350"/>
        </pc:sldMkLst>
        <pc:spChg chg="del mod ord">
          <ac:chgData name="YenJenny" userId="0fe37e1a-639d-4352-a473-1db1f1562372" providerId="ADAL" clId="{249397EA-9372-4A5C-B721-BBA9463ECA11}" dt="2022-06-05T10:20:51.437" v="427" actId="700"/>
          <ac:spMkLst>
            <pc:docMk/>
            <pc:sldMk cId="2603957781" sldId="350"/>
            <ac:spMk id="2" creationId="{292D29A2-6EFD-9FEC-2F50-F43390D2165B}"/>
          </ac:spMkLst>
        </pc:spChg>
        <pc:spChg chg="add del mod ord">
          <ac:chgData name="YenJenny" userId="0fe37e1a-639d-4352-a473-1db1f1562372" providerId="ADAL" clId="{249397EA-9372-4A5C-B721-BBA9463ECA11}" dt="2022-06-05T10:20:55.805" v="428" actId="478"/>
          <ac:spMkLst>
            <pc:docMk/>
            <pc:sldMk cId="2603957781" sldId="350"/>
            <ac:spMk id="3" creationId="{DF5C4763-7EE2-5F25-7673-A1F4DED6309A}"/>
          </ac:spMkLst>
        </pc:spChg>
        <pc:spChg chg="add del mod">
          <ac:chgData name="YenJenny" userId="0fe37e1a-639d-4352-a473-1db1f1562372" providerId="ADAL" clId="{249397EA-9372-4A5C-B721-BBA9463ECA11}" dt="2022-06-05T10:22:09.929" v="449"/>
          <ac:spMkLst>
            <pc:docMk/>
            <pc:sldMk cId="2603957781" sldId="350"/>
            <ac:spMk id="4" creationId="{AB47CC83-D35F-73B6-0B38-A9D40F8AFF09}"/>
          </ac:spMkLst>
        </pc:spChg>
        <pc:spChg chg="add del mod">
          <ac:chgData name="YenJenny" userId="0fe37e1a-639d-4352-a473-1db1f1562372" providerId="ADAL" clId="{249397EA-9372-4A5C-B721-BBA9463ECA11}" dt="2022-06-05T10:22:09.613" v="447" actId="22"/>
          <ac:spMkLst>
            <pc:docMk/>
            <pc:sldMk cId="2603957781" sldId="350"/>
            <ac:spMk id="6" creationId="{E48D3369-1A82-C5D0-C9DC-12B81FA7012F}"/>
          </ac:spMkLst>
        </pc:spChg>
        <pc:spChg chg="add mod">
          <ac:chgData name="YenJenny" userId="0fe37e1a-639d-4352-a473-1db1f1562372" providerId="ADAL" clId="{249397EA-9372-4A5C-B721-BBA9463ECA11}" dt="2022-06-05T10:48:13.475" v="1066" actId="1076"/>
          <ac:spMkLst>
            <pc:docMk/>
            <pc:sldMk cId="2603957781" sldId="350"/>
            <ac:spMk id="8" creationId="{BDA80DD5-E5FB-D051-9F6E-5CC36A3E7315}"/>
          </ac:spMkLst>
        </pc:spChg>
        <pc:spChg chg="add mod">
          <ac:chgData name="YenJenny" userId="0fe37e1a-639d-4352-a473-1db1f1562372" providerId="ADAL" clId="{249397EA-9372-4A5C-B721-BBA9463ECA11}" dt="2022-06-05T10:44:46.323" v="890" actId="1035"/>
          <ac:spMkLst>
            <pc:docMk/>
            <pc:sldMk cId="2603957781" sldId="350"/>
            <ac:spMk id="15" creationId="{2F2DAEB3-7278-31CA-0A87-690D62040FBD}"/>
          </ac:spMkLst>
        </pc:spChg>
        <pc:spChg chg="add mod ord">
          <ac:chgData name="YenJenny" userId="0fe37e1a-639d-4352-a473-1db1f1562372" providerId="ADAL" clId="{249397EA-9372-4A5C-B721-BBA9463ECA11}" dt="2022-06-05T10:44:46.323" v="890" actId="1035"/>
          <ac:spMkLst>
            <pc:docMk/>
            <pc:sldMk cId="2603957781" sldId="350"/>
            <ac:spMk id="16" creationId="{3D68638B-BC51-57D2-2DC5-289738F9986E}"/>
          </ac:spMkLst>
        </pc:spChg>
        <pc:spChg chg="add mod">
          <ac:chgData name="YenJenny" userId="0fe37e1a-639d-4352-a473-1db1f1562372" providerId="ADAL" clId="{249397EA-9372-4A5C-B721-BBA9463ECA11}" dt="2022-06-05T11:39:07.389" v="1331" actId="113"/>
          <ac:spMkLst>
            <pc:docMk/>
            <pc:sldMk cId="2603957781" sldId="350"/>
            <ac:spMk id="33" creationId="{1F882028-F265-AB9C-BC25-FA4C308F3D40}"/>
          </ac:spMkLst>
        </pc:spChg>
        <pc:spChg chg="add del mod">
          <ac:chgData name="YenJenny" userId="0fe37e1a-639d-4352-a473-1db1f1562372" providerId="ADAL" clId="{249397EA-9372-4A5C-B721-BBA9463ECA11}" dt="2022-06-05T10:49:08.785" v="1157"/>
          <ac:spMkLst>
            <pc:docMk/>
            <pc:sldMk cId="2603957781" sldId="350"/>
            <ac:spMk id="34" creationId="{8A55B69C-C8A1-A714-C009-DA35B0E1D67B}"/>
          </ac:spMkLst>
        </pc:spChg>
        <pc:inkChg chg="add">
          <ac:chgData name="YenJenny" userId="0fe37e1a-639d-4352-a473-1db1f1562372" providerId="ADAL" clId="{249397EA-9372-4A5C-B721-BBA9463ECA11}" dt="2022-06-05T10:37:58.268" v="638" actId="9405"/>
          <ac:inkMkLst>
            <pc:docMk/>
            <pc:sldMk cId="2603957781" sldId="350"/>
            <ac:inkMk id="9" creationId="{00BEFCDA-7250-8DB0-CD72-4621A6AFC247}"/>
          </ac:inkMkLst>
        </pc:inkChg>
        <pc:inkChg chg="add del">
          <ac:chgData name="YenJenny" userId="0fe37e1a-639d-4352-a473-1db1f1562372" providerId="ADAL" clId="{249397EA-9372-4A5C-B721-BBA9463ECA11}" dt="2022-06-05T10:38:10.978" v="640" actId="9405"/>
          <ac:inkMkLst>
            <pc:docMk/>
            <pc:sldMk cId="2603957781" sldId="350"/>
            <ac:inkMk id="10" creationId="{C3B43096-B492-315C-44B0-E25075D10E96}"/>
          </ac:inkMkLst>
        </pc:inkChg>
        <pc:cxnChg chg="add mod">
          <ac:chgData name="YenJenny" userId="0fe37e1a-639d-4352-a473-1db1f1562372" providerId="ADAL" clId="{249397EA-9372-4A5C-B721-BBA9463ECA11}" dt="2022-06-05T10:39:15.945" v="646" actId="13822"/>
          <ac:cxnSpMkLst>
            <pc:docMk/>
            <pc:sldMk cId="2603957781" sldId="350"/>
            <ac:cxnSpMk id="12" creationId="{9F455D0B-D7B9-7DA9-FAFB-379F877AA23C}"/>
          </ac:cxnSpMkLst>
        </pc:cxnChg>
        <pc:cxnChg chg="add mod">
          <ac:chgData name="YenJenny" userId="0fe37e1a-639d-4352-a473-1db1f1562372" providerId="ADAL" clId="{249397EA-9372-4A5C-B721-BBA9463ECA11}" dt="2022-06-05T10:39:44.028" v="696" actId="1037"/>
          <ac:cxnSpMkLst>
            <pc:docMk/>
            <pc:sldMk cId="2603957781" sldId="350"/>
            <ac:cxnSpMk id="13" creationId="{26B1D591-F7D7-1D64-8DAB-115F2274CDF0}"/>
          </ac:cxnSpMkLst>
        </pc:cxnChg>
        <pc:cxnChg chg="add mod">
          <ac:chgData name="YenJenny" userId="0fe37e1a-639d-4352-a473-1db1f1562372" providerId="ADAL" clId="{249397EA-9372-4A5C-B721-BBA9463ECA11}" dt="2022-06-05T10:46:03.279" v="963" actId="14100"/>
          <ac:cxnSpMkLst>
            <pc:docMk/>
            <pc:sldMk cId="2603957781" sldId="350"/>
            <ac:cxnSpMk id="17" creationId="{F9AD4852-C904-8327-FCBB-1E48E2A2970C}"/>
          </ac:cxnSpMkLst>
        </pc:cxnChg>
        <pc:cxnChg chg="add mod">
          <ac:chgData name="YenJenny" userId="0fe37e1a-639d-4352-a473-1db1f1562372" providerId="ADAL" clId="{249397EA-9372-4A5C-B721-BBA9463ECA11}" dt="2022-06-05T10:46:17.255" v="967" actId="14100"/>
          <ac:cxnSpMkLst>
            <pc:docMk/>
            <pc:sldMk cId="2603957781" sldId="350"/>
            <ac:cxnSpMk id="21" creationId="{07340AAF-E1BE-FDC8-738E-2D5B0FF3DC3A}"/>
          </ac:cxnSpMkLst>
        </pc:cxnChg>
        <pc:cxnChg chg="add mod">
          <ac:chgData name="YenJenny" userId="0fe37e1a-639d-4352-a473-1db1f1562372" providerId="ADAL" clId="{249397EA-9372-4A5C-B721-BBA9463ECA11}" dt="2022-06-05T10:46:26.679" v="969" actId="1076"/>
          <ac:cxnSpMkLst>
            <pc:docMk/>
            <pc:sldMk cId="2603957781" sldId="350"/>
            <ac:cxnSpMk id="24" creationId="{ADADBEB6-F8D3-F1FF-62C7-8A0B52A41E20}"/>
          </ac:cxnSpMkLst>
        </pc:cxnChg>
        <pc:cxnChg chg="add mod">
          <ac:chgData name="YenJenny" userId="0fe37e1a-639d-4352-a473-1db1f1562372" providerId="ADAL" clId="{249397EA-9372-4A5C-B721-BBA9463ECA11}" dt="2022-06-05T10:46:38.792" v="972" actId="14100"/>
          <ac:cxnSpMkLst>
            <pc:docMk/>
            <pc:sldMk cId="2603957781" sldId="350"/>
            <ac:cxnSpMk id="25" creationId="{4309883A-D9A0-5A88-4BEC-9329AEBBBC8A}"/>
          </ac:cxnSpMkLst>
        </pc:cxnChg>
        <pc:cxnChg chg="add mod">
          <ac:chgData name="YenJenny" userId="0fe37e1a-639d-4352-a473-1db1f1562372" providerId="ADAL" clId="{249397EA-9372-4A5C-B721-BBA9463ECA11}" dt="2022-06-05T10:47:06.411" v="1023" actId="1038"/>
          <ac:cxnSpMkLst>
            <pc:docMk/>
            <pc:sldMk cId="2603957781" sldId="350"/>
            <ac:cxnSpMk id="27" creationId="{5C65A809-BB36-FA73-43C5-7C3842E3CC42}"/>
          </ac:cxnSpMkLst>
        </pc:cxnChg>
        <pc:cxnChg chg="add mod">
          <ac:chgData name="YenJenny" userId="0fe37e1a-639d-4352-a473-1db1f1562372" providerId="ADAL" clId="{249397EA-9372-4A5C-B721-BBA9463ECA11}" dt="2022-06-05T10:47:30.557" v="1061" actId="1038"/>
          <ac:cxnSpMkLst>
            <pc:docMk/>
            <pc:sldMk cId="2603957781" sldId="350"/>
            <ac:cxnSpMk id="30" creationId="{A70B0689-DBE6-E442-7D44-6910874F2BEB}"/>
          </ac:cxnSpMkLst>
        </pc:cxnChg>
      </pc:sldChg>
      <pc:sldChg chg="del">
        <pc:chgData name="YenJenny" userId="0fe37e1a-639d-4352-a473-1db1f1562372" providerId="ADAL" clId="{249397EA-9372-4A5C-B721-BBA9463ECA11}" dt="2022-06-05T09:25:46.875" v="103" actId="47"/>
        <pc:sldMkLst>
          <pc:docMk/>
          <pc:sldMk cId="3506620993" sldId="350"/>
        </pc:sldMkLst>
      </pc:sldChg>
      <pc:sldChg chg="addSp delSp modSp new mod modClrScheme modAnim chgLayout">
        <pc:chgData name="YenJenny" userId="0fe37e1a-639d-4352-a473-1db1f1562372" providerId="ADAL" clId="{249397EA-9372-4A5C-B721-BBA9463ECA11}" dt="2022-06-05T11:49:11.007" v="1368" actId="13926"/>
        <pc:sldMkLst>
          <pc:docMk/>
          <pc:sldMk cId="3097472853" sldId="351"/>
        </pc:sldMkLst>
        <pc:spChg chg="del mod ord">
          <ac:chgData name="YenJenny" userId="0fe37e1a-639d-4352-a473-1db1f1562372" providerId="ADAL" clId="{249397EA-9372-4A5C-B721-BBA9463ECA11}" dt="2022-06-05T10:22:54.972" v="457" actId="700"/>
          <ac:spMkLst>
            <pc:docMk/>
            <pc:sldMk cId="3097472853" sldId="351"/>
            <ac:spMk id="2" creationId="{0C8A0772-060D-9314-9332-623EC247CCF6}"/>
          </ac:spMkLst>
        </pc:spChg>
        <pc:spChg chg="add mod ord">
          <ac:chgData name="YenJenny" userId="0fe37e1a-639d-4352-a473-1db1f1562372" providerId="ADAL" clId="{249397EA-9372-4A5C-B721-BBA9463ECA11}" dt="2022-06-05T10:29:08.399" v="560" actId="1076"/>
          <ac:spMkLst>
            <pc:docMk/>
            <pc:sldMk cId="3097472853" sldId="351"/>
            <ac:spMk id="3" creationId="{F3625D93-9FAF-44E6-EBC6-3168BA100CB7}"/>
          </ac:spMkLst>
        </pc:spChg>
        <pc:spChg chg="add mod">
          <ac:chgData name="YenJenny" userId="0fe37e1a-639d-4352-a473-1db1f1562372" providerId="ADAL" clId="{249397EA-9372-4A5C-B721-BBA9463ECA11}" dt="2022-06-05T10:28:56.732" v="559" actId="1036"/>
          <ac:spMkLst>
            <pc:docMk/>
            <pc:sldMk cId="3097472853" sldId="351"/>
            <ac:spMk id="5" creationId="{FD04F2AD-DE1A-874B-EA93-984DBB75C67E}"/>
          </ac:spMkLst>
        </pc:spChg>
        <pc:spChg chg="add mod">
          <ac:chgData name="YenJenny" userId="0fe37e1a-639d-4352-a473-1db1f1562372" providerId="ADAL" clId="{249397EA-9372-4A5C-B721-BBA9463ECA11}" dt="2022-06-05T11:49:11.007" v="1368" actId="13926"/>
          <ac:spMkLst>
            <pc:docMk/>
            <pc:sldMk cId="3097472853" sldId="351"/>
            <ac:spMk id="6" creationId="{A47343EC-688C-40CD-1F0B-472D6717C494}"/>
          </ac:spMkLst>
        </pc:spChg>
      </pc:sldChg>
      <pc:sldChg chg="del">
        <pc:chgData name="YenJenny" userId="0fe37e1a-639d-4352-a473-1db1f1562372" providerId="ADAL" clId="{249397EA-9372-4A5C-B721-BBA9463ECA11}" dt="2022-06-05T09:25:49.513" v="118" actId="47"/>
        <pc:sldMkLst>
          <pc:docMk/>
          <pc:sldMk cId="3649475247" sldId="351"/>
        </pc:sldMkLst>
      </pc:sldChg>
      <pc:sldChg chg="addSp delSp modSp new mod modClrScheme chgLayout">
        <pc:chgData name="YenJenny" userId="0fe37e1a-639d-4352-a473-1db1f1562372" providerId="ADAL" clId="{249397EA-9372-4A5C-B721-BBA9463ECA11}" dt="2022-06-05T11:26:14.915" v="1291" actId="167"/>
        <pc:sldMkLst>
          <pc:docMk/>
          <pc:sldMk cId="1595308434" sldId="352"/>
        </pc:sldMkLst>
        <pc:spChg chg="del mod ord">
          <ac:chgData name="YenJenny" userId="0fe37e1a-639d-4352-a473-1db1f1562372" providerId="ADAL" clId="{249397EA-9372-4A5C-B721-BBA9463ECA11}" dt="2022-06-05T10:32:52.416" v="602" actId="700"/>
          <ac:spMkLst>
            <pc:docMk/>
            <pc:sldMk cId="1595308434" sldId="352"/>
            <ac:spMk id="2" creationId="{A2BB50E9-C4A9-677C-FB12-A2313776857E}"/>
          </ac:spMkLst>
        </pc:spChg>
        <pc:spChg chg="add mod ord">
          <ac:chgData name="YenJenny" userId="0fe37e1a-639d-4352-a473-1db1f1562372" providerId="ADAL" clId="{249397EA-9372-4A5C-B721-BBA9463ECA11}" dt="2022-06-05T10:33:23.534" v="624" actId="1076"/>
          <ac:spMkLst>
            <pc:docMk/>
            <pc:sldMk cId="1595308434" sldId="352"/>
            <ac:spMk id="3" creationId="{E17A46C5-5A29-6072-FDEE-9740807E849C}"/>
          </ac:spMkLst>
        </pc:spChg>
        <pc:spChg chg="add del mod">
          <ac:chgData name="YenJenny" userId="0fe37e1a-639d-4352-a473-1db1f1562372" providerId="ADAL" clId="{249397EA-9372-4A5C-B721-BBA9463ECA11}" dt="2022-06-05T11:26:08.978" v="1289" actId="1076"/>
          <ac:spMkLst>
            <pc:docMk/>
            <pc:sldMk cId="1595308434" sldId="352"/>
            <ac:spMk id="5" creationId="{61F8A216-4CB8-3B16-6FAB-4A04777E605F}"/>
          </ac:spMkLst>
        </pc:spChg>
        <pc:picChg chg="add mod ord">
          <ac:chgData name="YenJenny" userId="0fe37e1a-639d-4352-a473-1db1f1562372" providerId="ADAL" clId="{249397EA-9372-4A5C-B721-BBA9463ECA11}" dt="2022-06-05T11:26:14.915" v="1291" actId="167"/>
          <ac:picMkLst>
            <pc:docMk/>
            <pc:sldMk cId="1595308434" sldId="352"/>
            <ac:picMk id="7" creationId="{A99C66C3-29CB-3496-9CEC-C79B667F2D73}"/>
          </ac:picMkLst>
        </pc:picChg>
      </pc:sldChg>
      <pc:sldChg chg="del">
        <pc:chgData name="YenJenny" userId="0fe37e1a-639d-4352-a473-1db1f1562372" providerId="ADAL" clId="{249397EA-9372-4A5C-B721-BBA9463ECA11}" dt="2022-06-05T09:25:49.056" v="115" actId="47"/>
        <pc:sldMkLst>
          <pc:docMk/>
          <pc:sldMk cId="2584531305" sldId="352"/>
        </pc:sldMkLst>
      </pc:sldChg>
      <pc:sldChg chg="del">
        <pc:chgData name="YenJenny" userId="0fe37e1a-639d-4352-a473-1db1f1562372" providerId="ADAL" clId="{249397EA-9372-4A5C-B721-BBA9463ECA11}" dt="2022-06-05T09:25:46.120" v="98" actId="47"/>
        <pc:sldMkLst>
          <pc:docMk/>
          <pc:sldMk cId="253209210" sldId="353"/>
        </pc:sldMkLst>
      </pc:sldChg>
      <pc:sldChg chg="addSp delSp modSp add mod">
        <pc:chgData name="YenJenny" userId="0fe37e1a-639d-4352-a473-1db1f1562372" providerId="ADAL" clId="{249397EA-9372-4A5C-B721-BBA9463ECA11}" dt="2022-06-05T11:26:53.993" v="1328" actId="1076"/>
        <pc:sldMkLst>
          <pc:docMk/>
          <pc:sldMk cId="3073675199" sldId="353"/>
        </pc:sldMkLst>
        <pc:spChg chg="del">
          <ac:chgData name="YenJenny" userId="0fe37e1a-639d-4352-a473-1db1f1562372" providerId="ADAL" clId="{249397EA-9372-4A5C-B721-BBA9463ECA11}" dt="2022-06-05T11:26:40.258" v="1326" actId="478"/>
          <ac:spMkLst>
            <pc:docMk/>
            <pc:sldMk cId="3073675199" sldId="353"/>
            <ac:spMk id="3" creationId="{3019F419-AADD-8549-DC4E-849918FD1869}"/>
          </ac:spMkLst>
        </pc:spChg>
        <pc:spChg chg="mod">
          <ac:chgData name="YenJenny" userId="0fe37e1a-639d-4352-a473-1db1f1562372" providerId="ADAL" clId="{249397EA-9372-4A5C-B721-BBA9463ECA11}" dt="2022-06-05T11:26:53.993" v="1328" actId="1076"/>
          <ac:spMkLst>
            <pc:docMk/>
            <pc:sldMk cId="3073675199" sldId="353"/>
            <ac:spMk id="4" creationId="{00000000-0000-0000-0000-000000000000}"/>
          </ac:spMkLst>
        </pc:spChg>
        <pc:spChg chg="add del mod">
          <ac:chgData name="YenJenny" userId="0fe37e1a-639d-4352-a473-1db1f1562372" providerId="ADAL" clId="{249397EA-9372-4A5C-B721-BBA9463ECA11}" dt="2022-06-05T11:26:42.730" v="1327" actId="478"/>
          <ac:spMkLst>
            <pc:docMk/>
            <pc:sldMk cId="3073675199" sldId="353"/>
            <ac:spMk id="5" creationId="{8DF48465-9791-A42F-2029-D74BCF068511}"/>
          </ac:spMkLst>
        </pc:spChg>
      </pc:sldChg>
      <pc:sldChg chg="del">
        <pc:chgData name="YenJenny" userId="0fe37e1a-639d-4352-a473-1db1f1562372" providerId="ADAL" clId="{249397EA-9372-4A5C-B721-BBA9463ECA11}" dt="2022-06-05T09:25:50.442" v="124" actId="47"/>
        <pc:sldMkLst>
          <pc:docMk/>
          <pc:sldMk cId="2509203906" sldId="354"/>
        </pc:sldMkLst>
      </pc:sldChg>
      <pc:sldChg chg="del">
        <pc:chgData name="YenJenny" userId="0fe37e1a-639d-4352-a473-1db1f1562372" providerId="ADAL" clId="{249397EA-9372-4A5C-B721-BBA9463ECA11}" dt="2022-06-05T09:25:44.886" v="92" actId="47"/>
        <pc:sldMkLst>
          <pc:docMk/>
          <pc:sldMk cId="4227195451" sldId="355"/>
        </pc:sldMkLst>
      </pc:sldChg>
      <pc:sldChg chg="del">
        <pc:chgData name="YenJenny" userId="0fe37e1a-639d-4352-a473-1db1f1562372" providerId="ADAL" clId="{249397EA-9372-4A5C-B721-BBA9463ECA11}" dt="2022-06-05T09:25:47.193" v="105" actId="47"/>
        <pc:sldMkLst>
          <pc:docMk/>
          <pc:sldMk cId="1431680947" sldId="357"/>
        </pc:sldMkLst>
      </pc:sldChg>
      <pc:sldChg chg="del">
        <pc:chgData name="YenJenny" userId="0fe37e1a-639d-4352-a473-1db1f1562372" providerId="ADAL" clId="{249397EA-9372-4A5C-B721-BBA9463ECA11}" dt="2022-06-05T09:26:06.974" v="135" actId="47"/>
        <pc:sldMkLst>
          <pc:docMk/>
          <pc:sldMk cId="2763038012" sldId="358"/>
        </pc:sldMkLst>
      </pc:sldChg>
      <pc:sldChg chg="del">
        <pc:chgData name="YenJenny" userId="0fe37e1a-639d-4352-a473-1db1f1562372" providerId="ADAL" clId="{249397EA-9372-4A5C-B721-BBA9463ECA11}" dt="2022-06-05T09:26:07.420" v="136" actId="47"/>
        <pc:sldMkLst>
          <pc:docMk/>
          <pc:sldMk cId="1693712867" sldId="359"/>
        </pc:sldMkLst>
      </pc:sldChg>
      <pc:sldChg chg="del">
        <pc:chgData name="YenJenny" userId="0fe37e1a-639d-4352-a473-1db1f1562372" providerId="ADAL" clId="{249397EA-9372-4A5C-B721-BBA9463ECA11}" dt="2022-06-05T09:25:48.904" v="114" actId="47"/>
        <pc:sldMkLst>
          <pc:docMk/>
          <pc:sldMk cId="630260413" sldId="360"/>
        </pc:sldMkLst>
      </pc:sldChg>
      <pc:sldChg chg="del">
        <pc:chgData name="YenJenny" userId="0fe37e1a-639d-4352-a473-1db1f1562372" providerId="ADAL" clId="{249397EA-9372-4A5C-B721-BBA9463ECA11}" dt="2022-06-05T09:25:47.606" v="108" actId="47"/>
        <pc:sldMkLst>
          <pc:docMk/>
          <pc:sldMk cId="416578906" sldId="361"/>
        </pc:sldMkLst>
      </pc:sldChg>
      <pc:sldChg chg="del">
        <pc:chgData name="YenJenny" userId="0fe37e1a-639d-4352-a473-1db1f1562372" providerId="ADAL" clId="{249397EA-9372-4A5C-B721-BBA9463ECA11}" dt="2022-06-05T09:25:45.727" v="95" actId="47"/>
        <pc:sldMkLst>
          <pc:docMk/>
          <pc:sldMk cId="977003605" sldId="362"/>
        </pc:sldMkLst>
      </pc:sldChg>
      <pc:sldMasterChg chg="delSldLayout">
        <pc:chgData name="YenJenny" userId="0fe37e1a-639d-4352-a473-1db1f1562372" providerId="ADAL" clId="{249397EA-9372-4A5C-B721-BBA9463ECA11}" dt="2022-06-05T09:25:50.758" v="126" actId="47"/>
        <pc:sldMasterMkLst>
          <pc:docMk/>
          <pc:sldMasterMk cId="2670174220" sldId="2147483652"/>
        </pc:sldMasterMkLst>
        <pc:sldLayoutChg chg="del">
          <pc:chgData name="YenJenny" userId="0fe37e1a-639d-4352-a473-1db1f1562372" providerId="ADAL" clId="{249397EA-9372-4A5C-B721-BBA9463ECA11}" dt="2022-06-05T09:25:46.738" v="102" actId="47"/>
          <pc:sldLayoutMkLst>
            <pc:docMk/>
            <pc:sldMasterMk cId="2670174220" sldId="2147483652"/>
            <pc:sldLayoutMk cId="1784425393" sldId="2147483694"/>
          </pc:sldLayoutMkLst>
        </pc:sldLayoutChg>
        <pc:sldLayoutChg chg="del">
          <pc:chgData name="YenJenny" userId="0fe37e1a-639d-4352-a473-1db1f1562372" providerId="ADAL" clId="{249397EA-9372-4A5C-B721-BBA9463ECA11}" dt="2022-06-05T09:25:46.241" v="99" actId="47"/>
          <pc:sldLayoutMkLst>
            <pc:docMk/>
            <pc:sldMasterMk cId="2670174220" sldId="2147483652"/>
            <pc:sldLayoutMk cId="2970199327" sldId="2147483695"/>
          </pc:sldLayoutMkLst>
        </pc:sldLayoutChg>
        <pc:sldLayoutChg chg="del">
          <pc:chgData name="YenJenny" userId="0fe37e1a-639d-4352-a473-1db1f1562372" providerId="ADAL" clId="{249397EA-9372-4A5C-B721-BBA9463ECA11}" dt="2022-06-05T09:25:44.107" v="86" actId="47"/>
          <pc:sldLayoutMkLst>
            <pc:docMk/>
            <pc:sldMasterMk cId="2670174220" sldId="2147483652"/>
            <pc:sldLayoutMk cId="17909124" sldId="2147483696"/>
          </pc:sldLayoutMkLst>
        </pc:sldLayoutChg>
        <pc:sldLayoutChg chg="del">
          <pc:chgData name="YenJenny" userId="0fe37e1a-639d-4352-a473-1db1f1562372" providerId="ADAL" clId="{249397EA-9372-4A5C-B721-BBA9463ECA11}" dt="2022-06-05T09:25:44.517" v="89" actId="47"/>
          <pc:sldLayoutMkLst>
            <pc:docMk/>
            <pc:sldMasterMk cId="2670174220" sldId="2147483652"/>
            <pc:sldLayoutMk cId="2739646156" sldId="2147483697"/>
          </pc:sldLayoutMkLst>
        </pc:sldLayoutChg>
        <pc:sldLayoutChg chg="del">
          <pc:chgData name="YenJenny" userId="0fe37e1a-639d-4352-a473-1db1f1562372" providerId="ADAL" clId="{249397EA-9372-4A5C-B721-BBA9463ECA11}" dt="2022-06-05T09:25:43.348" v="83" actId="47"/>
          <pc:sldLayoutMkLst>
            <pc:docMk/>
            <pc:sldMasterMk cId="2670174220" sldId="2147483652"/>
            <pc:sldLayoutMk cId="3915022030" sldId="2147483698"/>
          </pc:sldLayoutMkLst>
        </pc:sldLayoutChg>
        <pc:sldLayoutChg chg="del">
          <pc:chgData name="YenJenny" userId="0fe37e1a-639d-4352-a473-1db1f1562372" providerId="ADAL" clId="{249397EA-9372-4A5C-B721-BBA9463ECA11}" dt="2022-06-05T09:25:48.439" v="111" actId="47"/>
          <pc:sldLayoutMkLst>
            <pc:docMk/>
            <pc:sldMasterMk cId="2670174220" sldId="2147483652"/>
            <pc:sldLayoutMk cId="3917593164" sldId="2147483699"/>
          </pc:sldLayoutMkLst>
        </pc:sldLayoutChg>
        <pc:sldLayoutChg chg="del">
          <pc:chgData name="YenJenny" userId="0fe37e1a-639d-4352-a473-1db1f1562372" providerId="ADAL" clId="{249397EA-9372-4A5C-B721-BBA9463ECA11}" dt="2022-06-05T09:25:44.886" v="92" actId="47"/>
          <pc:sldLayoutMkLst>
            <pc:docMk/>
            <pc:sldMasterMk cId="2670174220" sldId="2147483652"/>
            <pc:sldLayoutMk cId="2008074225" sldId="2147483701"/>
          </pc:sldLayoutMkLst>
        </pc:sldLayoutChg>
        <pc:sldLayoutChg chg="del">
          <pc:chgData name="YenJenny" userId="0fe37e1a-639d-4352-a473-1db1f1562372" providerId="ADAL" clId="{249397EA-9372-4A5C-B721-BBA9463ECA11}" dt="2022-06-05T09:25:50.758" v="126" actId="47"/>
          <pc:sldLayoutMkLst>
            <pc:docMk/>
            <pc:sldMasterMk cId="2670174220" sldId="2147483652"/>
            <pc:sldLayoutMk cId="3893253065" sldId="2147483703"/>
          </pc:sldLayoutMkLst>
        </pc:sldLayoutChg>
        <pc:sldLayoutChg chg="del">
          <pc:chgData name="YenJenny" userId="0fe37e1a-639d-4352-a473-1db1f1562372" providerId="ADAL" clId="{249397EA-9372-4A5C-B721-BBA9463ECA11}" dt="2022-06-05T09:25:47.193" v="105" actId="47"/>
          <pc:sldLayoutMkLst>
            <pc:docMk/>
            <pc:sldMasterMk cId="2670174220" sldId="2147483652"/>
            <pc:sldLayoutMk cId="1258476362" sldId="2147483708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5T10:37:58.266"/>
    </inkml:context>
    <inkml:brush xml:id="br0">
      <inkml:brushProperty name="width" value="0.1" units="cm"/>
      <inkml:brushProperty name="height" value="0.6" units="cm"/>
      <inkml:brushProperty name="color" value="#AB00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2022-06-05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87B2C-5980-4247-AB1A-4C2C82E0197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47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87B2C-5980-4247-AB1A-4C2C82E0197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12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86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19682" y="2635846"/>
            <a:ext cx="7138736" cy="1586307"/>
          </a:xfrm>
        </p:spPr>
        <p:txBody>
          <a:bodyPr/>
          <a:lstStyle/>
          <a:p>
            <a:pPr algn="ctr"/>
            <a:r>
              <a:rPr lang="en-US" altLang="zh-TW" sz="5400" b="1" dirty="0">
                <a:solidFill>
                  <a:srgbClr val="002060"/>
                </a:solidFill>
                <a:latin typeface="Segoe Print" panose="02000600000000000000" pitchFamily="2" charset="0"/>
              </a:rPr>
              <a:t>Please Mom</a:t>
            </a:r>
            <a:endParaRPr lang="en-US" sz="5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19F419-AADD-8549-DC4E-849918FD18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9050" y="5805405"/>
            <a:ext cx="5104978" cy="864040"/>
          </a:xfrm>
        </p:spPr>
        <p:txBody>
          <a:bodyPr/>
          <a:lstStyle/>
          <a:p>
            <a:pPr algn="ctr"/>
            <a:r>
              <a:rPr lang="en-US" altLang="zh-TW" sz="2400" dirty="0">
                <a:solidFill>
                  <a:srgbClr val="002060"/>
                </a:solidFill>
                <a:latin typeface="Segoe Print" panose="02000600000000000000" pitchFamily="2" charset="0"/>
              </a:rPr>
              <a:t>U11009016 </a:t>
            </a:r>
          </a:p>
          <a:p>
            <a:pPr algn="ctr"/>
            <a:r>
              <a:rPr lang="en-US" altLang="zh-TW" sz="2400" dirty="0">
                <a:solidFill>
                  <a:srgbClr val="002060"/>
                </a:solidFill>
                <a:latin typeface="Segoe Print" panose="02000600000000000000" pitchFamily="2" charset="0"/>
              </a:rPr>
              <a:t>Jenny</a:t>
            </a:r>
            <a:r>
              <a:rPr lang="zh-TW" altLang="en-US" sz="24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US" altLang="zh-TW" sz="2400" dirty="0">
                <a:solidFill>
                  <a:srgbClr val="002060"/>
                </a:solidFill>
                <a:latin typeface="Segoe Print" panose="02000600000000000000" pitchFamily="2" charset="0"/>
              </a:rPr>
              <a:t>Yen</a:t>
            </a:r>
            <a:endParaRPr lang="zh-TW" altLang="en-US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美工圖案 的圖片&#10;&#10;自動產生的描述">
            <a:extLst>
              <a:ext uri="{FF2B5EF4-FFF2-40B4-BE49-F238E27FC236}">
                <a16:creationId xmlns:a16="http://schemas.microsoft.com/office/drawing/2014/main" id="{4AC58074-4940-B285-281C-79F2671C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02" y="2410872"/>
            <a:ext cx="4505998" cy="3872593"/>
          </a:xfrm>
          <a:prstGeom prst="rect">
            <a:avLst/>
          </a:prstGeom>
        </p:spPr>
      </p:pic>
      <p:sp>
        <p:nvSpPr>
          <p:cNvPr id="167" name="텍스트 개체 틀 166">
            <a:extLst>
              <a:ext uri="{FF2B5EF4-FFF2-40B4-BE49-F238E27FC236}">
                <a16:creationId xmlns:a16="http://schemas.microsoft.com/office/drawing/2014/main" id="{7EBC5DB0-D934-42C8-9FC0-2CD9B8965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2840" y="574535"/>
            <a:ext cx="9997376" cy="724247"/>
          </a:xfrm>
        </p:spPr>
        <p:txBody>
          <a:bodyPr/>
          <a:lstStyle/>
          <a:p>
            <a:r>
              <a:rPr lang="en-US" altLang="ko-KR" b="1" dirty="0">
                <a:solidFill>
                  <a:srgbClr val="002060"/>
                </a:solidFill>
                <a:latin typeface="Segoe Print" panose="02000600000000000000" pitchFamily="2" charset="0"/>
              </a:rPr>
              <a:t>Introduction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2257B22-C3BC-3C00-0B7D-E53E2055EDCF}"/>
              </a:ext>
            </a:extLst>
          </p:cNvPr>
          <p:cNvSpPr txBox="1"/>
          <p:nvPr/>
        </p:nvSpPr>
        <p:spPr>
          <a:xfrm>
            <a:off x="1902840" y="1443841"/>
            <a:ext cx="699262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Rewrite &lt;Please </a:t>
            </a:r>
            <a:r>
              <a:rPr lang="en-US" altLang="zh-TW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Mrs</a:t>
            </a: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 Butler&gt;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Interesting and funny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Mother’s version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A girl complaints about her brother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9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D44C7C-1705-C048-433A-8420EB6D6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6749" y="597299"/>
            <a:ext cx="9997376" cy="724247"/>
          </a:xfrm>
        </p:spPr>
        <p:txBody>
          <a:bodyPr/>
          <a:lstStyle/>
          <a:p>
            <a:r>
              <a:rPr lang="en-US" altLang="zh-TW" b="1" dirty="0">
                <a:solidFill>
                  <a:srgbClr val="002060"/>
                </a:solidFill>
                <a:latin typeface="Segoe Print" panose="02000600000000000000" pitchFamily="2" charset="0"/>
              </a:rPr>
              <a:t>Please Mom</a:t>
            </a:r>
            <a:endParaRPr lang="zh-TW" altLang="en-US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EAD3753-7ECA-FAF4-1952-958AFDE27ADB}"/>
              </a:ext>
            </a:extLst>
          </p:cNvPr>
          <p:cNvSpPr txBox="1"/>
          <p:nvPr/>
        </p:nvSpPr>
        <p:spPr>
          <a:xfrm>
            <a:off x="685801" y="2216727"/>
            <a:ext cx="51489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Please, mom!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My brother Jim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Keeps running in my room.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Can you punish him?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 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Leave him alone, dear.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In his ear, rant.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Hit him until he tears.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Do whatever you want.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F4A136E-D35C-2E1B-FAE4-139A92EB2173}"/>
              </a:ext>
            </a:extLst>
          </p:cNvPr>
          <p:cNvSpPr txBox="1"/>
          <p:nvPr/>
        </p:nvSpPr>
        <p:spPr>
          <a:xfrm>
            <a:off x="6291941" y="2216727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Please, mom!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My brother Jim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Keeps yelling in my room.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Can you punish him?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 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Give him a candy, darling.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Close your door and take a rest.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Stick his mouth, yelling.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Do what you think is the best.</a:t>
            </a:r>
            <a:endParaRPr lang="zh-TW" altLang="en-US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3D68638B-BC51-57D2-2DC5-289738F9986E}"/>
              </a:ext>
            </a:extLst>
          </p:cNvPr>
          <p:cNvSpPr/>
          <p:nvPr/>
        </p:nvSpPr>
        <p:spPr>
          <a:xfrm>
            <a:off x="7184571" y="1360712"/>
            <a:ext cx="2609904" cy="696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DA80DD5-E5FB-D051-9F6E-5CC36A3E7315}"/>
              </a:ext>
            </a:extLst>
          </p:cNvPr>
          <p:cNvSpPr txBox="1"/>
          <p:nvPr/>
        </p:nvSpPr>
        <p:spPr>
          <a:xfrm>
            <a:off x="1611084" y="501275"/>
            <a:ext cx="7391401" cy="5855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Please, mom!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My brother Jim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Keeps spitting in my room.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Can you punish him?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 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Spitting back in his room, sweetie.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Kick him into the sea.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Do whatever you like, my bestie.</a:t>
            </a:r>
            <a:endParaRPr lang="zh-TW" altLang="zh-TW" sz="2800" kern="100" dirty="0">
              <a:solidFill>
                <a:srgbClr val="002060"/>
              </a:solidFill>
              <a:effectLst/>
              <a:latin typeface="Segoe Print" panose="02000600000000000000" pitchFamily="2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But don’t keep annoying me!</a:t>
            </a:r>
            <a:endParaRPr lang="zh-TW" altLang="en-US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00BEFCDA-7250-8DB0-CD72-4621A6AFC247}"/>
                  </a:ext>
                </a:extLst>
              </p14:cNvPr>
              <p14:cNvContentPartPr/>
              <p14:nvPr/>
            </p14:nvContentPartPr>
            <p14:xfrm>
              <a:off x="-1861697" y="4169486"/>
              <a:ext cx="360" cy="360"/>
            </p14:xfrm>
          </p:contentPart>
        </mc:Choice>
        <mc:Fallback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00BEFCDA-7250-8DB0-CD72-4621A6AFC2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879697" y="4061486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9F455D0B-D7B9-7DA9-FAFB-379F877AA23C}"/>
              </a:ext>
            </a:extLst>
          </p:cNvPr>
          <p:cNvCxnSpPr/>
          <p:nvPr/>
        </p:nvCxnSpPr>
        <p:spPr>
          <a:xfrm>
            <a:off x="1796143" y="1817914"/>
            <a:ext cx="288471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26B1D591-F7D7-1D64-8DAB-115F2274CDF0}"/>
              </a:ext>
            </a:extLst>
          </p:cNvPr>
          <p:cNvCxnSpPr>
            <a:cxnSpLocks/>
          </p:cNvCxnSpPr>
          <p:nvPr/>
        </p:nvCxnSpPr>
        <p:spPr>
          <a:xfrm>
            <a:off x="1785253" y="2438396"/>
            <a:ext cx="488768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F2DAEB3-7278-31CA-0A87-690D62040FBD}"/>
              </a:ext>
            </a:extLst>
          </p:cNvPr>
          <p:cNvSpPr txBox="1"/>
          <p:nvPr/>
        </p:nvSpPr>
        <p:spPr>
          <a:xfrm>
            <a:off x="7369625" y="1468854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Emjabment</a:t>
            </a:r>
            <a:endParaRPr lang="zh-TW" altLang="en-US" b="1" dirty="0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9AD4852-C904-8327-FCBB-1E48E2A2970C}"/>
              </a:ext>
            </a:extLst>
          </p:cNvPr>
          <p:cNvCxnSpPr>
            <a:cxnSpLocks/>
          </p:cNvCxnSpPr>
          <p:nvPr/>
        </p:nvCxnSpPr>
        <p:spPr>
          <a:xfrm>
            <a:off x="1785253" y="4386935"/>
            <a:ext cx="6139546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07340AAF-E1BE-FDC8-738E-2D5B0FF3DC3A}"/>
              </a:ext>
            </a:extLst>
          </p:cNvPr>
          <p:cNvCxnSpPr>
            <a:cxnSpLocks/>
          </p:cNvCxnSpPr>
          <p:nvPr/>
        </p:nvCxnSpPr>
        <p:spPr>
          <a:xfrm>
            <a:off x="1785253" y="4974763"/>
            <a:ext cx="387531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ADADBEB6-F8D3-F1FF-62C7-8A0B52A41E20}"/>
              </a:ext>
            </a:extLst>
          </p:cNvPr>
          <p:cNvCxnSpPr>
            <a:cxnSpLocks/>
          </p:cNvCxnSpPr>
          <p:nvPr/>
        </p:nvCxnSpPr>
        <p:spPr>
          <a:xfrm>
            <a:off x="1698167" y="5638792"/>
            <a:ext cx="6139546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4309883A-D9A0-5A88-4BEC-9329AEBBBC8A}"/>
              </a:ext>
            </a:extLst>
          </p:cNvPr>
          <p:cNvCxnSpPr>
            <a:cxnSpLocks/>
          </p:cNvCxnSpPr>
          <p:nvPr/>
        </p:nvCxnSpPr>
        <p:spPr>
          <a:xfrm>
            <a:off x="1611084" y="6280518"/>
            <a:ext cx="5257802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5C65A809-BB36-FA73-43C5-7C3842E3CC42}"/>
              </a:ext>
            </a:extLst>
          </p:cNvPr>
          <p:cNvCxnSpPr>
            <a:cxnSpLocks/>
          </p:cNvCxnSpPr>
          <p:nvPr/>
        </p:nvCxnSpPr>
        <p:spPr>
          <a:xfrm>
            <a:off x="1741715" y="3101889"/>
            <a:ext cx="398416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A70B0689-DBE6-E442-7D44-6910874F2BEB}"/>
              </a:ext>
            </a:extLst>
          </p:cNvPr>
          <p:cNvCxnSpPr>
            <a:cxnSpLocks/>
          </p:cNvCxnSpPr>
          <p:nvPr/>
        </p:nvCxnSpPr>
        <p:spPr>
          <a:xfrm>
            <a:off x="1730831" y="1153346"/>
            <a:ext cx="239485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1F882028-F265-AB9C-BC25-FA4C308F3D40}"/>
              </a:ext>
            </a:extLst>
          </p:cNvPr>
          <p:cNvSpPr/>
          <p:nvPr/>
        </p:nvSpPr>
        <p:spPr>
          <a:xfrm>
            <a:off x="8196943" y="4626422"/>
            <a:ext cx="3622275" cy="6966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002060"/>
                </a:solidFill>
                <a:latin typeface="Segoe Print" panose="02000600000000000000" pitchFamily="2" charset="0"/>
              </a:rPr>
              <a:t>End-stopped lines</a:t>
            </a:r>
            <a:endParaRPr lang="zh-TW" altLang="en-US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625D93-9FAF-44E6-EBC6-3168BA100C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2806" y="248956"/>
            <a:ext cx="9997376" cy="724247"/>
          </a:xfrm>
        </p:spPr>
        <p:txBody>
          <a:bodyPr/>
          <a:lstStyle/>
          <a:p>
            <a:r>
              <a:rPr lang="en-US" altLang="zh-TW" b="1" dirty="0">
                <a:solidFill>
                  <a:srgbClr val="002060"/>
                </a:solidFill>
                <a:latin typeface="Segoe Print" panose="02000600000000000000" pitchFamily="2" charset="0"/>
              </a:rPr>
              <a:t>Rhyme</a:t>
            </a:r>
            <a:endParaRPr lang="zh-TW" altLang="en-US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D04F2AD-DE1A-874B-EA93-984DBB75C67E}"/>
              </a:ext>
            </a:extLst>
          </p:cNvPr>
          <p:cNvSpPr txBox="1"/>
          <p:nvPr/>
        </p:nvSpPr>
        <p:spPr>
          <a:xfrm>
            <a:off x="500741" y="1072176"/>
            <a:ext cx="770708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&lt;Please </a:t>
            </a:r>
            <a:r>
              <a:rPr lang="en-US" altLang="zh-TW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Mrs</a:t>
            </a: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 Butler&gt;</a:t>
            </a:r>
          </a:p>
          <a:p>
            <a:pPr marL="74293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ABCB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Ex: </a:t>
            </a:r>
          </a:p>
          <a:p>
            <a:pPr lvl="1"/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Please </a:t>
            </a:r>
            <a:r>
              <a:rPr lang="en-US" altLang="zh-TW" sz="2800" i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Mrs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Butler</a:t>
            </a:r>
            <a:endParaRPr lang="zh-TW" altLang="zh-TW" sz="2800" i="1" kern="100" dirty="0">
              <a:solidFill>
                <a:srgbClr val="002060"/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This boy Derek 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Drew</a:t>
            </a:r>
            <a:endParaRPr lang="zh-TW" altLang="zh-TW" sz="2800" i="1" kern="100" dirty="0">
              <a:solidFill>
                <a:srgbClr val="00206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Keeps copying my work, 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Miss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. </a:t>
            </a:r>
            <a:endParaRPr lang="zh-TW" altLang="zh-TW" sz="2800" i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What shall I 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do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? </a:t>
            </a:r>
            <a:endParaRPr lang="zh-TW" altLang="zh-TW" sz="2800" i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 </a:t>
            </a:r>
            <a:endParaRPr lang="zh-TW" altLang="zh-TW" sz="2800" i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Go and sit in the hall, 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dear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. </a:t>
            </a:r>
            <a:endParaRPr lang="zh-TW" altLang="zh-TW" sz="2800" i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Go and sit in the 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sink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. </a:t>
            </a:r>
            <a:endParaRPr lang="zh-TW" altLang="zh-TW" sz="2800" i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Take your books on the roof, my 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lamb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. </a:t>
            </a:r>
            <a:endParaRPr lang="zh-TW" altLang="zh-TW" sz="2800" i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Do whatever you 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think</a:t>
            </a:r>
            <a:r>
              <a:rPr lang="en-US" altLang="zh-TW" sz="2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. </a:t>
            </a:r>
            <a:endParaRPr lang="zh-TW" altLang="zh-TW" sz="2800" i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47343EC-688C-40CD-1F0B-472D6717C494}"/>
              </a:ext>
            </a:extLst>
          </p:cNvPr>
          <p:cNvSpPr txBox="1"/>
          <p:nvPr/>
        </p:nvSpPr>
        <p:spPr>
          <a:xfrm>
            <a:off x="6444340" y="973203"/>
            <a:ext cx="770708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&lt;Please Mom&gt;</a:t>
            </a:r>
          </a:p>
          <a:p>
            <a:pPr marL="74293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ABAB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Ex: </a:t>
            </a: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Segoe Print" panose="020006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lang="en-US" altLang="zh-TW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Please, </a:t>
            </a:r>
            <a:r>
              <a:rPr lang="en-US" altLang="zh-TW" sz="2800" kern="100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mom!</a:t>
            </a:r>
            <a:endParaRPr lang="zh-TW" altLang="zh-TW" sz="2800" kern="100" dirty="0">
              <a:solidFill>
                <a:srgbClr val="002060"/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My brother </a:t>
            </a:r>
            <a:r>
              <a:rPr lang="en-US" altLang="zh-TW" sz="2800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Jim</a:t>
            </a:r>
            <a:endParaRPr lang="zh-TW" altLang="zh-TW" sz="2800" kern="100" dirty="0">
              <a:solidFill>
                <a:srgbClr val="00206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Keeps running in my </a:t>
            </a:r>
            <a:r>
              <a:rPr lang="en-US" altLang="zh-TW" sz="2800" kern="100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room</a:t>
            </a:r>
            <a:r>
              <a:rPr lang="en-US" altLang="zh-TW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.</a:t>
            </a:r>
            <a:endParaRPr lang="zh-TW" altLang="zh-TW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Can you punish </a:t>
            </a:r>
            <a:r>
              <a:rPr lang="en-US" altLang="zh-TW" sz="2800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him</a:t>
            </a:r>
            <a:r>
              <a:rPr lang="en-US" altLang="zh-TW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?</a:t>
            </a:r>
            <a:endParaRPr lang="zh-TW" altLang="zh-TW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 </a:t>
            </a:r>
            <a:endParaRPr lang="zh-TW" altLang="zh-TW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Give him a candy, </a:t>
            </a:r>
            <a:r>
              <a:rPr lang="en-US" altLang="zh-TW" sz="2800" dirty="0">
                <a:solidFill>
                  <a:srgbClr val="002060"/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darling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zh-TW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Close your door and take a </a:t>
            </a:r>
            <a:r>
              <a:rPr lang="en-US" altLang="zh-TW" sz="2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rest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zh-TW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Stick his mouth, </a:t>
            </a:r>
            <a:r>
              <a:rPr lang="en-US" altLang="zh-TW" sz="2800" dirty="0">
                <a:solidFill>
                  <a:srgbClr val="002060"/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yelling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zh-TW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Do what you think is the </a:t>
            </a:r>
            <a:r>
              <a:rPr lang="en-US" altLang="zh-TW" sz="2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zh-TW" sz="2800" i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A99C66C3-29CB-3496-9CEC-C79B667F2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2" y="2569030"/>
            <a:ext cx="3940628" cy="3940628"/>
          </a:xfrm>
          <a:prstGeom prst="rect">
            <a:avLst/>
          </a:prstGeom>
        </p:spPr>
      </p:pic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7A46C5-5A29-6072-FDEE-9740807E8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864" y="488442"/>
            <a:ext cx="9997376" cy="724247"/>
          </a:xfrm>
        </p:spPr>
        <p:txBody>
          <a:bodyPr/>
          <a:lstStyle/>
          <a:p>
            <a:r>
              <a:rPr lang="en-US" altLang="zh-TW" b="1" dirty="0">
                <a:solidFill>
                  <a:srgbClr val="002060"/>
                </a:solidFill>
                <a:latin typeface="Segoe Print" panose="02000600000000000000" pitchFamily="2" charset="0"/>
              </a:rPr>
              <a:t>Personal Thought</a:t>
            </a:r>
            <a:endParaRPr lang="zh-TW" altLang="en-US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1F8A216-4CB8-3B16-6FAB-4A04777E605F}"/>
              </a:ext>
            </a:extLst>
          </p:cNvPr>
          <p:cNvSpPr txBox="1"/>
          <p:nvPr/>
        </p:nvSpPr>
        <p:spPr>
          <a:xfrm>
            <a:off x="1795864" y="1675947"/>
            <a:ext cx="7630886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Reflect feelings &amp; thoughts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Mother’s thought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Segoe Print" panose="02000600000000000000" pitchFamily="2" charset="0"/>
              </a:rPr>
              <a:t>Remind me not to be annoying</a:t>
            </a:r>
          </a:p>
        </p:txBody>
      </p:sp>
    </p:spTree>
    <p:extLst>
      <p:ext uri="{BB962C8B-B14F-4D97-AF65-F5344CB8AC3E}">
        <p14:creationId xmlns:p14="http://schemas.microsoft.com/office/powerpoint/2010/main" val="159530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94315" y="3321646"/>
            <a:ext cx="8000275" cy="158630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Print" panose="02000600000000000000" pitchFamily="2" charset="0"/>
              </a:rPr>
              <a:t>Thanks For Listening</a:t>
            </a:r>
            <a:endParaRPr lang="en-US" sz="5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751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315</Words>
  <Application>Microsoft Office PowerPoint</Application>
  <PresentationFormat>寬螢幕</PresentationFormat>
  <Paragraphs>70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맑은 고딕</vt:lpstr>
      <vt:lpstr>Arial</vt:lpstr>
      <vt:lpstr>Calibri</vt:lpstr>
      <vt:lpstr>Segoe Print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YenJenny</cp:lastModifiedBy>
  <cp:revision>109</cp:revision>
  <dcterms:created xsi:type="dcterms:W3CDTF">2018-04-24T17:14:44Z</dcterms:created>
  <dcterms:modified xsi:type="dcterms:W3CDTF">2022-06-05T11:49:14Z</dcterms:modified>
</cp:coreProperties>
</file>